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4"/>
  </p:sldMasterIdLst>
  <p:notesMasterIdLst>
    <p:notesMasterId r:id="rId40"/>
  </p:notesMasterIdLst>
  <p:handoutMasterIdLst>
    <p:handoutMasterId r:id="rId41"/>
  </p:handoutMasterIdLst>
  <p:sldIdLst>
    <p:sldId id="263" r:id="rId5"/>
    <p:sldId id="264" r:id="rId6"/>
    <p:sldId id="286" r:id="rId7"/>
    <p:sldId id="272" r:id="rId8"/>
    <p:sldId id="267" r:id="rId9"/>
    <p:sldId id="273" r:id="rId10"/>
    <p:sldId id="289" r:id="rId11"/>
    <p:sldId id="288" r:id="rId12"/>
    <p:sldId id="287" r:id="rId13"/>
    <p:sldId id="265" r:id="rId14"/>
    <p:sldId id="266" r:id="rId15"/>
    <p:sldId id="290" r:id="rId16"/>
    <p:sldId id="291" r:id="rId17"/>
    <p:sldId id="292" r:id="rId18"/>
    <p:sldId id="295" r:id="rId19"/>
    <p:sldId id="293" r:id="rId20"/>
    <p:sldId id="294" r:id="rId21"/>
    <p:sldId id="296" r:id="rId22"/>
    <p:sldId id="297" r:id="rId23"/>
    <p:sldId id="270" r:id="rId24"/>
    <p:sldId id="268" r:id="rId25"/>
    <p:sldId id="271" r:id="rId26"/>
    <p:sldId id="275" r:id="rId27"/>
    <p:sldId id="274" r:id="rId28"/>
    <p:sldId id="276" r:id="rId29"/>
    <p:sldId id="277" r:id="rId30"/>
    <p:sldId id="278" r:id="rId31"/>
    <p:sldId id="279" r:id="rId32"/>
    <p:sldId id="285" r:id="rId33"/>
    <p:sldId id="280" r:id="rId34"/>
    <p:sldId id="281" r:id="rId35"/>
    <p:sldId id="282" r:id="rId36"/>
    <p:sldId id="283" r:id="rId37"/>
    <p:sldId id="284" r:id="rId38"/>
    <p:sldId id="26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7ABC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78" autoAdjust="0"/>
    <p:restoredTop sz="63023" autoAdjust="0"/>
  </p:normalViewPr>
  <p:slideViewPr>
    <p:cSldViewPr snapToGrid="0">
      <p:cViewPr varScale="1">
        <p:scale>
          <a:sx n="67" d="100"/>
          <a:sy n="67" d="100"/>
        </p:scale>
        <p:origin x="68" y="44"/>
      </p:cViewPr>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5609EF-39D6-4407-B493-48F4B2B189DB}" type="doc">
      <dgm:prSet loTypeId="urn:microsoft.com/office/officeart/2005/8/layout/hProcess7" loCatId="list" qsTypeId="urn:microsoft.com/office/officeart/2005/8/quickstyle/simple4" qsCatId="simple" csTypeId="urn:microsoft.com/office/officeart/2005/8/colors/colorful1" csCatId="colorful" phldr="1"/>
      <dgm:spPr/>
      <dgm:t>
        <a:bodyPr/>
        <a:lstStyle/>
        <a:p>
          <a:endParaRPr lang="en-US"/>
        </a:p>
      </dgm:t>
    </dgm:pt>
    <dgm:pt modelId="{3594EF0F-A2DC-42C8-9549-74782BA36FCD}">
      <dgm:prSet phldrT="[Text]"/>
      <dgm:spPr/>
      <dgm:t>
        <a:bodyPr/>
        <a:lstStyle/>
        <a:p>
          <a:r>
            <a:rPr lang="en-US" dirty="0"/>
            <a:t>1600</a:t>
          </a:r>
        </a:p>
      </dgm:t>
    </dgm:pt>
    <dgm:pt modelId="{676CA6C3-9B53-4AB2-ABB6-1E103B650C6C}" type="parTrans" cxnId="{FE22A82F-BEF3-4D13-B28B-8677F8005DEB}">
      <dgm:prSet/>
      <dgm:spPr/>
      <dgm:t>
        <a:bodyPr/>
        <a:lstStyle/>
        <a:p>
          <a:endParaRPr lang="en-US"/>
        </a:p>
      </dgm:t>
    </dgm:pt>
    <dgm:pt modelId="{B214E9F5-5DFC-4EC5-8F68-26D841D5C646}" type="sibTrans" cxnId="{FE22A82F-BEF3-4D13-B28B-8677F8005DEB}">
      <dgm:prSet/>
      <dgm:spPr/>
      <dgm:t>
        <a:bodyPr/>
        <a:lstStyle/>
        <a:p>
          <a:endParaRPr lang="en-US"/>
        </a:p>
      </dgm:t>
    </dgm:pt>
    <dgm:pt modelId="{4090D364-36CE-4F7F-BC2D-A37109DB1D43}">
      <dgm:prSet phldrT="[Text]"/>
      <dgm:spPr/>
      <dgm:t>
        <a:bodyPr/>
        <a:lstStyle/>
        <a:p>
          <a:r>
            <a:rPr lang="en-US" b="0" i="0" dirty="0"/>
            <a:t>Mechanical Calculators</a:t>
          </a:r>
          <a:endParaRPr lang="en-US" dirty="0"/>
        </a:p>
      </dgm:t>
    </dgm:pt>
    <dgm:pt modelId="{28B49F2C-E440-46A7-9A62-1F972549C195}" type="parTrans" cxnId="{92029DD4-304E-4E04-B5C0-12DC5DEBA544}">
      <dgm:prSet/>
      <dgm:spPr/>
      <dgm:t>
        <a:bodyPr/>
        <a:lstStyle/>
        <a:p>
          <a:endParaRPr lang="en-US"/>
        </a:p>
      </dgm:t>
    </dgm:pt>
    <dgm:pt modelId="{2C7D74C8-5DC5-44C8-AA74-2930A15FD5E3}" type="sibTrans" cxnId="{92029DD4-304E-4E04-B5C0-12DC5DEBA544}">
      <dgm:prSet/>
      <dgm:spPr/>
      <dgm:t>
        <a:bodyPr/>
        <a:lstStyle/>
        <a:p>
          <a:endParaRPr lang="en-US"/>
        </a:p>
      </dgm:t>
    </dgm:pt>
    <dgm:pt modelId="{A7120C8C-885E-4762-9F9C-6113392987B9}">
      <dgm:prSet phldrT="[Text]"/>
      <dgm:spPr/>
      <dgm:t>
        <a:bodyPr/>
        <a:lstStyle/>
        <a:p>
          <a:r>
            <a:rPr lang="en-US" dirty="0"/>
            <a:t>1700</a:t>
          </a:r>
        </a:p>
      </dgm:t>
    </dgm:pt>
    <dgm:pt modelId="{AC9C3570-2312-485A-889C-3C90DC587277}" type="parTrans" cxnId="{AE9C6F9F-20BA-415B-B40F-EBFF3D37E340}">
      <dgm:prSet/>
      <dgm:spPr/>
      <dgm:t>
        <a:bodyPr/>
        <a:lstStyle/>
        <a:p>
          <a:endParaRPr lang="en-US"/>
        </a:p>
      </dgm:t>
    </dgm:pt>
    <dgm:pt modelId="{B102680A-CD45-4FE7-A752-69FB3DAD5000}" type="sibTrans" cxnId="{AE9C6F9F-20BA-415B-B40F-EBFF3D37E340}">
      <dgm:prSet/>
      <dgm:spPr/>
      <dgm:t>
        <a:bodyPr/>
        <a:lstStyle/>
        <a:p>
          <a:endParaRPr lang="en-US"/>
        </a:p>
      </dgm:t>
    </dgm:pt>
    <dgm:pt modelId="{EB782334-C065-4553-9740-B290690C6512}">
      <dgm:prSet phldrT="[Text]"/>
      <dgm:spPr/>
      <dgm:t>
        <a:bodyPr/>
        <a:lstStyle/>
        <a:p>
          <a:r>
            <a:rPr lang="en-US" b="0" i="0" dirty="0"/>
            <a:t>Difference Engine</a:t>
          </a:r>
          <a:endParaRPr lang="en-US" dirty="0"/>
        </a:p>
      </dgm:t>
    </dgm:pt>
    <dgm:pt modelId="{6006B54D-945A-41B4-B990-E3359A81276A}" type="parTrans" cxnId="{368CE0C6-5461-4B79-A590-F5DA206FA91C}">
      <dgm:prSet/>
      <dgm:spPr/>
      <dgm:t>
        <a:bodyPr/>
        <a:lstStyle/>
        <a:p>
          <a:endParaRPr lang="en-US"/>
        </a:p>
      </dgm:t>
    </dgm:pt>
    <dgm:pt modelId="{F65AD44F-2E43-411B-AC01-CC2C01D57586}" type="sibTrans" cxnId="{368CE0C6-5461-4B79-A590-F5DA206FA91C}">
      <dgm:prSet/>
      <dgm:spPr/>
      <dgm:t>
        <a:bodyPr/>
        <a:lstStyle/>
        <a:p>
          <a:endParaRPr lang="en-US"/>
        </a:p>
      </dgm:t>
    </dgm:pt>
    <dgm:pt modelId="{2E40E4F2-AFCF-4F78-BA59-8CADD6266E57}">
      <dgm:prSet phldrT="[Text]"/>
      <dgm:spPr/>
      <dgm:t>
        <a:bodyPr/>
        <a:lstStyle/>
        <a:p>
          <a:r>
            <a:rPr lang="en-US" dirty="0"/>
            <a:t>1800</a:t>
          </a:r>
        </a:p>
      </dgm:t>
    </dgm:pt>
    <dgm:pt modelId="{2B188654-BE22-4925-AEA3-C1BED5BACD8B}" type="parTrans" cxnId="{79BCFF24-DE0E-4223-AC44-7E0622853855}">
      <dgm:prSet/>
      <dgm:spPr/>
      <dgm:t>
        <a:bodyPr/>
        <a:lstStyle/>
        <a:p>
          <a:endParaRPr lang="en-US"/>
        </a:p>
      </dgm:t>
    </dgm:pt>
    <dgm:pt modelId="{CB2CC47C-9260-45DE-8423-003716060B70}" type="sibTrans" cxnId="{79BCFF24-DE0E-4223-AC44-7E0622853855}">
      <dgm:prSet/>
      <dgm:spPr/>
      <dgm:t>
        <a:bodyPr/>
        <a:lstStyle/>
        <a:p>
          <a:endParaRPr lang="en-US"/>
        </a:p>
      </dgm:t>
    </dgm:pt>
    <dgm:pt modelId="{AE7DB218-D7BD-45A1-8FF1-C9FB92E76557}">
      <dgm:prSet phldrT="[Text]"/>
      <dgm:spPr/>
      <dgm:t>
        <a:bodyPr/>
        <a:lstStyle/>
        <a:p>
          <a:r>
            <a:rPr lang="en-US" b="0" i="0" dirty="0"/>
            <a:t>Hollerith Tabulating Machine</a:t>
          </a:r>
          <a:endParaRPr lang="en-US" dirty="0"/>
        </a:p>
      </dgm:t>
    </dgm:pt>
    <dgm:pt modelId="{6C023796-7CDA-4F87-BC02-AA8F50C6A1FE}" type="parTrans" cxnId="{C7C9D66A-7A64-4DB0-87F9-49357CCE3AF5}">
      <dgm:prSet/>
      <dgm:spPr/>
      <dgm:t>
        <a:bodyPr/>
        <a:lstStyle/>
        <a:p>
          <a:endParaRPr lang="en-US"/>
        </a:p>
      </dgm:t>
    </dgm:pt>
    <dgm:pt modelId="{9D7ABB41-104E-4C9E-8A0B-ADE07B0F0142}" type="sibTrans" cxnId="{C7C9D66A-7A64-4DB0-87F9-49357CCE3AF5}">
      <dgm:prSet/>
      <dgm:spPr/>
      <dgm:t>
        <a:bodyPr/>
        <a:lstStyle/>
        <a:p>
          <a:endParaRPr lang="en-US"/>
        </a:p>
      </dgm:t>
    </dgm:pt>
    <dgm:pt modelId="{0067D3EB-17CE-4E02-92EF-193B91BD14B4}">
      <dgm:prSet phldrT="[Text]"/>
      <dgm:spPr/>
      <dgm:t>
        <a:bodyPr/>
        <a:lstStyle/>
        <a:p>
          <a:r>
            <a:rPr lang="en-US" b="0" i="0" dirty="0"/>
            <a:t>Pascaline</a:t>
          </a:r>
          <a:endParaRPr lang="en-US" dirty="0"/>
        </a:p>
      </dgm:t>
    </dgm:pt>
    <dgm:pt modelId="{C936BAA3-F497-4753-AF52-7C7F48D4EDD1}" type="parTrans" cxnId="{89B025BF-82DD-456C-93CC-C4C8B7405580}">
      <dgm:prSet/>
      <dgm:spPr/>
      <dgm:t>
        <a:bodyPr/>
        <a:lstStyle/>
        <a:p>
          <a:endParaRPr lang="en-US"/>
        </a:p>
      </dgm:t>
    </dgm:pt>
    <dgm:pt modelId="{36DA5804-B85E-4B44-8FA7-0F1E84E2A856}" type="sibTrans" cxnId="{89B025BF-82DD-456C-93CC-C4C8B7405580}">
      <dgm:prSet/>
      <dgm:spPr/>
      <dgm:t>
        <a:bodyPr/>
        <a:lstStyle/>
        <a:p>
          <a:endParaRPr lang="en-US"/>
        </a:p>
      </dgm:t>
    </dgm:pt>
    <dgm:pt modelId="{C297ACB6-EEC6-49F1-B115-B609D54FA54E}">
      <dgm:prSet phldrT="[Text]"/>
      <dgm:spPr/>
      <dgm:t>
        <a:bodyPr/>
        <a:lstStyle/>
        <a:p>
          <a:r>
            <a:rPr lang="en-US" b="0" i="0" dirty="0"/>
            <a:t>Jacquard Loom</a:t>
          </a:r>
          <a:endParaRPr lang="en-US" dirty="0"/>
        </a:p>
      </dgm:t>
    </dgm:pt>
    <dgm:pt modelId="{04262EBC-8C9B-48A0-9614-307B13A43F10}" type="parTrans" cxnId="{B875AFDC-0D73-4570-B2C2-9742D9D1BEE5}">
      <dgm:prSet/>
      <dgm:spPr/>
      <dgm:t>
        <a:bodyPr/>
        <a:lstStyle/>
        <a:p>
          <a:endParaRPr lang="en-US"/>
        </a:p>
      </dgm:t>
    </dgm:pt>
    <dgm:pt modelId="{D462A9BC-52EF-498A-99BC-04A214FE7427}" type="sibTrans" cxnId="{B875AFDC-0D73-4570-B2C2-9742D9D1BEE5}">
      <dgm:prSet/>
      <dgm:spPr/>
      <dgm:t>
        <a:bodyPr/>
        <a:lstStyle/>
        <a:p>
          <a:endParaRPr lang="en-US"/>
        </a:p>
      </dgm:t>
    </dgm:pt>
    <dgm:pt modelId="{96EF8B09-1A1C-4E13-8BAA-2562E18EB762}">
      <dgm:prSet phldrT="[Text]"/>
      <dgm:spPr/>
      <dgm:t>
        <a:bodyPr/>
        <a:lstStyle/>
        <a:p>
          <a:r>
            <a:rPr lang="en-US" b="0" i="0" dirty="0"/>
            <a:t>Analytical Engine</a:t>
          </a:r>
          <a:endParaRPr lang="en-US" dirty="0"/>
        </a:p>
      </dgm:t>
    </dgm:pt>
    <dgm:pt modelId="{B7E64578-EB27-458C-8A2D-652921924C39}" type="parTrans" cxnId="{A662164F-47EC-481F-A70B-4120E5D9C3B5}">
      <dgm:prSet/>
      <dgm:spPr/>
      <dgm:t>
        <a:bodyPr/>
        <a:lstStyle/>
        <a:p>
          <a:endParaRPr lang="en-US"/>
        </a:p>
      </dgm:t>
    </dgm:pt>
    <dgm:pt modelId="{4C7EA0C8-7EBF-4E0C-A36B-07D7CCD1B940}" type="sibTrans" cxnId="{A662164F-47EC-481F-A70B-4120E5D9C3B5}">
      <dgm:prSet/>
      <dgm:spPr/>
      <dgm:t>
        <a:bodyPr/>
        <a:lstStyle/>
        <a:p>
          <a:endParaRPr lang="en-US"/>
        </a:p>
      </dgm:t>
    </dgm:pt>
    <dgm:pt modelId="{10A173B1-995F-4973-9031-7A8F8434006B}">
      <dgm:prSet phldrT="[Text]"/>
      <dgm:spPr/>
      <dgm:t>
        <a:bodyPr/>
        <a:lstStyle/>
        <a:p>
          <a:r>
            <a:rPr lang="en-US" b="0" i="0" dirty="0"/>
            <a:t>Punched Card Tabulating Machines</a:t>
          </a:r>
          <a:endParaRPr lang="en-US" dirty="0"/>
        </a:p>
      </dgm:t>
    </dgm:pt>
    <dgm:pt modelId="{5765E9AB-DC62-4E98-BA5E-5B59CC809E49}" type="parTrans" cxnId="{CAF01CAB-C089-48A2-8D5C-D1EDCA6FEDA2}">
      <dgm:prSet/>
      <dgm:spPr/>
      <dgm:t>
        <a:bodyPr/>
        <a:lstStyle/>
        <a:p>
          <a:endParaRPr lang="en-US"/>
        </a:p>
      </dgm:t>
    </dgm:pt>
    <dgm:pt modelId="{2C93C465-9D56-4768-A96D-3A3DF00E699C}" type="sibTrans" cxnId="{CAF01CAB-C089-48A2-8D5C-D1EDCA6FEDA2}">
      <dgm:prSet/>
      <dgm:spPr/>
      <dgm:t>
        <a:bodyPr/>
        <a:lstStyle/>
        <a:p>
          <a:endParaRPr lang="en-US"/>
        </a:p>
      </dgm:t>
    </dgm:pt>
    <dgm:pt modelId="{DF12E09D-1D7C-429A-8C26-4ABC3FB1D257}">
      <dgm:prSet phldrT="[Text]"/>
      <dgm:spPr/>
      <dgm:t>
        <a:bodyPr/>
        <a:lstStyle/>
        <a:p>
          <a:r>
            <a:rPr lang="en-US" b="0" i="0" dirty="0"/>
            <a:t>Teletype</a:t>
          </a:r>
          <a:endParaRPr lang="en-US" dirty="0"/>
        </a:p>
      </dgm:t>
    </dgm:pt>
    <dgm:pt modelId="{6E022212-7303-4995-95C4-FAFCA04AAF4D}" type="parTrans" cxnId="{1996B99A-49F2-40DE-B533-79DC02BCA471}">
      <dgm:prSet/>
      <dgm:spPr/>
      <dgm:t>
        <a:bodyPr/>
        <a:lstStyle/>
        <a:p>
          <a:endParaRPr lang="en-US"/>
        </a:p>
      </dgm:t>
    </dgm:pt>
    <dgm:pt modelId="{438CDB10-8419-4C1E-99D4-31409FA408FB}" type="sibTrans" cxnId="{1996B99A-49F2-40DE-B533-79DC02BCA471}">
      <dgm:prSet/>
      <dgm:spPr/>
      <dgm:t>
        <a:bodyPr/>
        <a:lstStyle/>
        <a:p>
          <a:endParaRPr lang="en-US"/>
        </a:p>
      </dgm:t>
    </dgm:pt>
    <dgm:pt modelId="{1F233FFA-1DA1-4ED5-93B0-107E3ABC5DAF}">
      <dgm:prSet phldrT="[Text]"/>
      <dgm:spPr/>
      <dgm:t>
        <a:bodyPr/>
        <a:lstStyle/>
        <a:p>
          <a:r>
            <a:rPr lang="en-US" b="0" i="0" dirty="0"/>
            <a:t>Vacuum Tube</a:t>
          </a:r>
          <a:endParaRPr lang="en-US" dirty="0"/>
        </a:p>
      </dgm:t>
    </dgm:pt>
    <dgm:pt modelId="{DA98039A-6A3D-4C69-844D-EAE59AE5CA7F}" type="parTrans" cxnId="{1A24A34B-3648-4629-A962-6E65E709B09A}">
      <dgm:prSet/>
      <dgm:spPr/>
      <dgm:t>
        <a:bodyPr/>
        <a:lstStyle/>
        <a:p>
          <a:endParaRPr lang="en-US"/>
        </a:p>
      </dgm:t>
    </dgm:pt>
    <dgm:pt modelId="{E727A332-CA7A-4AE4-8BF2-D64193424AD8}" type="sibTrans" cxnId="{1A24A34B-3648-4629-A962-6E65E709B09A}">
      <dgm:prSet/>
      <dgm:spPr/>
      <dgm:t>
        <a:bodyPr/>
        <a:lstStyle/>
        <a:p>
          <a:endParaRPr lang="en-US"/>
        </a:p>
      </dgm:t>
    </dgm:pt>
    <dgm:pt modelId="{9B2F94F1-7E50-4BA0-B6C8-6C0EF9E3F9FA}">
      <dgm:prSet phldrT="[Text]"/>
      <dgm:spPr/>
      <dgm:t>
        <a:bodyPr/>
        <a:lstStyle/>
        <a:p>
          <a:r>
            <a:rPr lang="en-US" dirty="0"/>
            <a:t>1900</a:t>
          </a:r>
        </a:p>
      </dgm:t>
    </dgm:pt>
    <dgm:pt modelId="{2DFD86CD-6C70-4665-8FEB-9CE90D6A7465}" type="parTrans" cxnId="{7424B91E-9AD0-4C13-A345-F7353942D614}">
      <dgm:prSet/>
      <dgm:spPr/>
      <dgm:t>
        <a:bodyPr/>
        <a:lstStyle/>
        <a:p>
          <a:endParaRPr lang="en-US"/>
        </a:p>
      </dgm:t>
    </dgm:pt>
    <dgm:pt modelId="{C351CC6A-A23A-4E59-AB52-264673DF644A}" type="sibTrans" cxnId="{7424B91E-9AD0-4C13-A345-F7353942D614}">
      <dgm:prSet/>
      <dgm:spPr/>
      <dgm:t>
        <a:bodyPr/>
        <a:lstStyle/>
        <a:p>
          <a:endParaRPr lang="en-US"/>
        </a:p>
      </dgm:t>
    </dgm:pt>
    <dgm:pt modelId="{962D02ED-C4D7-4E92-B1D9-1C1EFCA0764E}">
      <dgm:prSet phldrT="[Text]"/>
      <dgm:spPr/>
      <dgm:t>
        <a:bodyPr/>
        <a:lstStyle/>
        <a:p>
          <a:r>
            <a:rPr lang="en-US" b="0" i="0" dirty="0"/>
            <a:t>Transistor</a:t>
          </a:r>
          <a:endParaRPr lang="en-US" dirty="0"/>
        </a:p>
      </dgm:t>
    </dgm:pt>
    <dgm:pt modelId="{692AA501-D4E6-497A-ABD4-8836E1A42F2F}" type="parTrans" cxnId="{2A490C50-3ED9-486B-A704-010D33A05915}">
      <dgm:prSet/>
      <dgm:spPr/>
      <dgm:t>
        <a:bodyPr/>
        <a:lstStyle/>
        <a:p>
          <a:endParaRPr lang="en-US"/>
        </a:p>
      </dgm:t>
    </dgm:pt>
    <dgm:pt modelId="{EA0BDF2A-686A-410F-BEEB-F9C4761C6CB5}" type="sibTrans" cxnId="{2A490C50-3ED9-486B-A704-010D33A05915}">
      <dgm:prSet/>
      <dgm:spPr/>
      <dgm:t>
        <a:bodyPr/>
        <a:lstStyle/>
        <a:p>
          <a:endParaRPr lang="en-US"/>
        </a:p>
      </dgm:t>
    </dgm:pt>
    <dgm:pt modelId="{268F65E8-627D-43E3-B4F8-9F5FDBAAC75E}">
      <dgm:prSet phldrT="[Text]"/>
      <dgm:spPr/>
      <dgm:t>
        <a:bodyPr/>
        <a:lstStyle/>
        <a:p>
          <a:r>
            <a:rPr lang="en-US" b="0" i="0" dirty="0"/>
            <a:t>Integrated Circuit</a:t>
          </a:r>
          <a:endParaRPr lang="en-US" dirty="0"/>
        </a:p>
      </dgm:t>
    </dgm:pt>
    <dgm:pt modelId="{82EBF16B-6DC6-4147-9C3A-A3F57B21D673}" type="parTrans" cxnId="{622F5054-80C2-4142-9315-AC7F10A65E6D}">
      <dgm:prSet/>
      <dgm:spPr/>
      <dgm:t>
        <a:bodyPr/>
        <a:lstStyle/>
        <a:p>
          <a:endParaRPr lang="en-US"/>
        </a:p>
      </dgm:t>
    </dgm:pt>
    <dgm:pt modelId="{6AD806C0-4102-48A0-AABE-409A40B8E374}" type="sibTrans" cxnId="{622F5054-80C2-4142-9315-AC7F10A65E6D}">
      <dgm:prSet/>
      <dgm:spPr/>
      <dgm:t>
        <a:bodyPr/>
        <a:lstStyle/>
        <a:p>
          <a:endParaRPr lang="en-US"/>
        </a:p>
      </dgm:t>
    </dgm:pt>
    <dgm:pt modelId="{72CB1BD4-52E2-43C8-A1F7-FE8F94E10E3D}">
      <dgm:prSet phldrT="[Text]"/>
      <dgm:spPr/>
      <dgm:t>
        <a:bodyPr/>
        <a:lstStyle/>
        <a:p>
          <a:r>
            <a:rPr lang="en-US" b="0" i="0" dirty="0"/>
            <a:t>Microprocessor</a:t>
          </a:r>
          <a:endParaRPr lang="en-US" dirty="0"/>
        </a:p>
      </dgm:t>
    </dgm:pt>
    <dgm:pt modelId="{75533BC4-1F03-42DF-BDCD-E82246F64B11}" type="parTrans" cxnId="{7F3C7169-D6C1-47E7-8958-E96E72409C83}">
      <dgm:prSet/>
      <dgm:spPr/>
      <dgm:t>
        <a:bodyPr/>
        <a:lstStyle/>
        <a:p>
          <a:endParaRPr lang="en-US"/>
        </a:p>
      </dgm:t>
    </dgm:pt>
    <dgm:pt modelId="{5B46C475-A573-4D2B-9186-67F961ADC646}" type="sibTrans" cxnId="{7F3C7169-D6C1-47E7-8958-E96E72409C83}">
      <dgm:prSet/>
      <dgm:spPr/>
      <dgm:t>
        <a:bodyPr/>
        <a:lstStyle/>
        <a:p>
          <a:endParaRPr lang="en-US"/>
        </a:p>
      </dgm:t>
    </dgm:pt>
    <dgm:pt modelId="{639055A6-1000-4F6C-B5E1-8957C0FD9359}">
      <dgm:prSet phldrT="[Text]"/>
      <dgm:spPr/>
      <dgm:t>
        <a:bodyPr/>
        <a:lstStyle/>
        <a:p>
          <a:r>
            <a:rPr lang="en-US" b="0" i="0" dirty="0"/>
            <a:t>Personal Computer</a:t>
          </a:r>
          <a:endParaRPr lang="en-US" dirty="0"/>
        </a:p>
      </dgm:t>
    </dgm:pt>
    <dgm:pt modelId="{FE02B40B-BBDB-496E-A2E9-9B2092B053D9}" type="parTrans" cxnId="{81D8EA54-4419-47CB-A6E4-4D6EF0C55365}">
      <dgm:prSet/>
      <dgm:spPr/>
      <dgm:t>
        <a:bodyPr/>
        <a:lstStyle/>
        <a:p>
          <a:endParaRPr lang="en-US"/>
        </a:p>
      </dgm:t>
    </dgm:pt>
    <dgm:pt modelId="{85021306-A8FD-45FA-B044-B10C47E7250F}" type="sibTrans" cxnId="{81D8EA54-4419-47CB-A6E4-4D6EF0C55365}">
      <dgm:prSet/>
      <dgm:spPr/>
      <dgm:t>
        <a:bodyPr/>
        <a:lstStyle/>
        <a:p>
          <a:endParaRPr lang="en-US"/>
        </a:p>
      </dgm:t>
    </dgm:pt>
    <dgm:pt modelId="{7991699D-0A27-47A4-94CD-590ADFE77748}">
      <dgm:prSet phldrT="[Text]"/>
      <dgm:spPr/>
      <dgm:t>
        <a:bodyPr/>
        <a:lstStyle/>
        <a:p>
          <a:r>
            <a:rPr lang="en-US" dirty="0"/>
            <a:t>2000</a:t>
          </a:r>
        </a:p>
      </dgm:t>
    </dgm:pt>
    <dgm:pt modelId="{58FB535B-F88B-4EFD-B8AA-6F9048FC6B0F}" type="parTrans" cxnId="{80DFED61-6333-48B8-8AB7-611AF402A7CD}">
      <dgm:prSet/>
      <dgm:spPr/>
      <dgm:t>
        <a:bodyPr/>
        <a:lstStyle/>
        <a:p>
          <a:endParaRPr lang="en-US"/>
        </a:p>
      </dgm:t>
    </dgm:pt>
    <dgm:pt modelId="{A48849C3-9BA9-4C68-A1FE-E8E1E9DFC0E5}" type="sibTrans" cxnId="{80DFED61-6333-48B8-8AB7-611AF402A7CD}">
      <dgm:prSet/>
      <dgm:spPr/>
      <dgm:t>
        <a:bodyPr/>
        <a:lstStyle/>
        <a:p>
          <a:endParaRPr lang="en-US"/>
        </a:p>
      </dgm:t>
    </dgm:pt>
    <dgm:pt modelId="{D46D5215-55B2-4B50-9CDE-F4325F15DE5D}">
      <dgm:prSet phldrT="[Text]"/>
      <dgm:spPr/>
      <dgm:t>
        <a:bodyPr/>
        <a:lstStyle/>
        <a:p>
          <a:r>
            <a:rPr lang="en-US" b="0" i="0" dirty="0"/>
            <a:t>Cloud Computing</a:t>
          </a:r>
          <a:endParaRPr lang="en-US" dirty="0"/>
        </a:p>
      </dgm:t>
    </dgm:pt>
    <dgm:pt modelId="{0D5041A4-26C7-4108-A731-1C056A0A9C87}" type="parTrans" cxnId="{61F97FBC-37C3-421E-97D3-3D6FC2BD9E63}">
      <dgm:prSet/>
      <dgm:spPr/>
      <dgm:t>
        <a:bodyPr/>
        <a:lstStyle/>
        <a:p>
          <a:endParaRPr lang="en-US"/>
        </a:p>
      </dgm:t>
    </dgm:pt>
    <dgm:pt modelId="{BCFF1C1C-9FAF-4671-AA0D-4BA2FE3BCC62}" type="sibTrans" cxnId="{61F97FBC-37C3-421E-97D3-3D6FC2BD9E63}">
      <dgm:prSet/>
      <dgm:spPr/>
      <dgm:t>
        <a:bodyPr/>
        <a:lstStyle/>
        <a:p>
          <a:endParaRPr lang="en-US"/>
        </a:p>
      </dgm:t>
    </dgm:pt>
    <dgm:pt modelId="{0B8139D2-D0CE-41BD-9280-2707F10874C2}">
      <dgm:prSet phldrT="[Text]"/>
      <dgm:spPr/>
      <dgm:t>
        <a:bodyPr/>
        <a:lstStyle/>
        <a:p>
          <a:r>
            <a:rPr lang="en-US" b="0" i="0" dirty="0"/>
            <a:t>Tablets</a:t>
          </a:r>
          <a:endParaRPr lang="en-US" dirty="0"/>
        </a:p>
      </dgm:t>
    </dgm:pt>
    <dgm:pt modelId="{70D15E86-39CA-48F0-A1B1-2593415C9400}" type="parTrans" cxnId="{243E8338-F6F0-4245-8648-2E7F8C796805}">
      <dgm:prSet/>
      <dgm:spPr/>
      <dgm:t>
        <a:bodyPr/>
        <a:lstStyle/>
        <a:p>
          <a:endParaRPr lang="en-US"/>
        </a:p>
      </dgm:t>
    </dgm:pt>
    <dgm:pt modelId="{2E03B431-0503-42AF-A7A8-C75F3E196A96}" type="sibTrans" cxnId="{243E8338-F6F0-4245-8648-2E7F8C796805}">
      <dgm:prSet/>
      <dgm:spPr/>
      <dgm:t>
        <a:bodyPr/>
        <a:lstStyle/>
        <a:p>
          <a:endParaRPr lang="en-US"/>
        </a:p>
      </dgm:t>
    </dgm:pt>
    <dgm:pt modelId="{FEB85BC5-1E22-42DF-BB91-915CE80F9F6D}">
      <dgm:prSet phldrT="[Text]"/>
      <dgm:spPr/>
      <dgm:t>
        <a:bodyPr/>
        <a:lstStyle/>
        <a:p>
          <a:r>
            <a:rPr lang="en-US" b="0" i="0" dirty="0"/>
            <a:t>Smartphones</a:t>
          </a:r>
          <a:endParaRPr lang="en-US" dirty="0"/>
        </a:p>
      </dgm:t>
    </dgm:pt>
    <dgm:pt modelId="{69943E12-0CB4-4D3F-B89D-F9B157D9032B}" type="parTrans" cxnId="{8ED00B23-B9EE-4A03-B55B-2EE4CD29FF1B}">
      <dgm:prSet/>
      <dgm:spPr/>
      <dgm:t>
        <a:bodyPr/>
        <a:lstStyle/>
        <a:p>
          <a:endParaRPr lang="en-US"/>
        </a:p>
      </dgm:t>
    </dgm:pt>
    <dgm:pt modelId="{FA38021E-8DC1-4586-9BB9-FDB2B2C88F74}" type="sibTrans" cxnId="{8ED00B23-B9EE-4A03-B55B-2EE4CD29FF1B}">
      <dgm:prSet/>
      <dgm:spPr/>
      <dgm:t>
        <a:bodyPr/>
        <a:lstStyle/>
        <a:p>
          <a:endParaRPr lang="en-US"/>
        </a:p>
      </dgm:t>
    </dgm:pt>
    <dgm:pt modelId="{4A4F652F-1079-4571-BAAA-04122288712E}">
      <dgm:prSet phldrT="[Text]"/>
      <dgm:spPr/>
      <dgm:t>
        <a:bodyPr/>
        <a:lstStyle/>
        <a:p>
          <a:r>
            <a:rPr lang="en-US" b="0" i="0" dirty="0"/>
            <a:t>Internet of Things (IoT)</a:t>
          </a:r>
          <a:endParaRPr lang="en-US" dirty="0"/>
        </a:p>
      </dgm:t>
    </dgm:pt>
    <dgm:pt modelId="{C93A8883-C4AC-4CA6-844E-42A1DEC98A41}" type="parTrans" cxnId="{E1DA5E3E-9695-403F-8705-819FA25585E6}">
      <dgm:prSet/>
      <dgm:spPr/>
      <dgm:t>
        <a:bodyPr/>
        <a:lstStyle/>
        <a:p>
          <a:endParaRPr lang="en-US"/>
        </a:p>
      </dgm:t>
    </dgm:pt>
    <dgm:pt modelId="{EF5B3439-889C-4E2D-BF8C-227E5C091222}" type="sibTrans" cxnId="{E1DA5E3E-9695-403F-8705-819FA25585E6}">
      <dgm:prSet/>
      <dgm:spPr/>
      <dgm:t>
        <a:bodyPr/>
        <a:lstStyle/>
        <a:p>
          <a:endParaRPr lang="en-US"/>
        </a:p>
      </dgm:t>
    </dgm:pt>
    <dgm:pt modelId="{BF4F7888-EA7B-422D-8578-3807AEF57C7E}">
      <dgm:prSet phldrT="[Text]"/>
      <dgm:spPr/>
      <dgm:t>
        <a:bodyPr/>
        <a:lstStyle/>
        <a:p>
          <a:r>
            <a:rPr lang="en-US" dirty="0"/>
            <a:t>3000</a:t>
          </a:r>
        </a:p>
      </dgm:t>
    </dgm:pt>
    <dgm:pt modelId="{18EE1AE6-F35A-4C38-8168-81747D4777B8}" type="parTrans" cxnId="{BD0CD52A-43F5-43C9-AB4B-DE615E2F8425}">
      <dgm:prSet/>
      <dgm:spPr/>
      <dgm:t>
        <a:bodyPr/>
        <a:lstStyle/>
        <a:p>
          <a:endParaRPr lang="en-US"/>
        </a:p>
      </dgm:t>
    </dgm:pt>
    <dgm:pt modelId="{708942B8-37BD-4AD3-9901-07F6BBFAE9C9}" type="sibTrans" cxnId="{BD0CD52A-43F5-43C9-AB4B-DE615E2F8425}">
      <dgm:prSet/>
      <dgm:spPr/>
      <dgm:t>
        <a:bodyPr/>
        <a:lstStyle/>
        <a:p>
          <a:endParaRPr lang="en-US"/>
        </a:p>
      </dgm:t>
    </dgm:pt>
    <dgm:pt modelId="{FB08F5CB-8A92-4B79-8B85-CD589F59B4F5}" type="pres">
      <dgm:prSet presAssocID="{D15609EF-39D6-4407-B493-48F4B2B189DB}" presName="Name0" presStyleCnt="0">
        <dgm:presLayoutVars>
          <dgm:dir/>
          <dgm:animLvl val="lvl"/>
          <dgm:resizeHandles val="exact"/>
        </dgm:presLayoutVars>
      </dgm:prSet>
      <dgm:spPr/>
    </dgm:pt>
    <dgm:pt modelId="{F6CBDCCB-A2F0-4405-8015-11AE3F038410}" type="pres">
      <dgm:prSet presAssocID="{3594EF0F-A2DC-42C8-9549-74782BA36FCD}" presName="compositeNode" presStyleCnt="0">
        <dgm:presLayoutVars>
          <dgm:bulletEnabled val="1"/>
        </dgm:presLayoutVars>
      </dgm:prSet>
      <dgm:spPr/>
    </dgm:pt>
    <dgm:pt modelId="{90E5150B-1FA2-41EC-BE7B-263CCA6811A7}" type="pres">
      <dgm:prSet presAssocID="{3594EF0F-A2DC-42C8-9549-74782BA36FCD}" presName="bgRect" presStyleLbl="node1" presStyleIdx="0" presStyleCnt="6"/>
      <dgm:spPr/>
    </dgm:pt>
    <dgm:pt modelId="{26E1BCD6-FA7E-40E7-90B1-5DD605070F66}" type="pres">
      <dgm:prSet presAssocID="{3594EF0F-A2DC-42C8-9549-74782BA36FCD}" presName="parentNode" presStyleLbl="node1" presStyleIdx="0" presStyleCnt="6">
        <dgm:presLayoutVars>
          <dgm:chMax val="0"/>
          <dgm:bulletEnabled val="1"/>
        </dgm:presLayoutVars>
      </dgm:prSet>
      <dgm:spPr/>
    </dgm:pt>
    <dgm:pt modelId="{3A213088-0A7F-47A9-A5C0-D5EFC42431FC}" type="pres">
      <dgm:prSet presAssocID="{3594EF0F-A2DC-42C8-9549-74782BA36FCD}" presName="childNode" presStyleLbl="node1" presStyleIdx="0" presStyleCnt="6">
        <dgm:presLayoutVars>
          <dgm:bulletEnabled val="1"/>
        </dgm:presLayoutVars>
      </dgm:prSet>
      <dgm:spPr/>
    </dgm:pt>
    <dgm:pt modelId="{57D9ABB6-9999-4F15-837F-3F968B0883E8}" type="pres">
      <dgm:prSet presAssocID="{B214E9F5-5DFC-4EC5-8F68-26D841D5C646}" presName="hSp" presStyleCnt="0"/>
      <dgm:spPr/>
    </dgm:pt>
    <dgm:pt modelId="{43431CE7-0EEC-4006-A65B-38112450A264}" type="pres">
      <dgm:prSet presAssocID="{B214E9F5-5DFC-4EC5-8F68-26D841D5C646}" presName="vProcSp" presStyleCnt="0"/>
      <dgm:spPr/>
    </dgm:pt>
    <dgm:pt modelId="{71B9BA00-533D-421D-B066-676DB2318496}" type="pres">
      <dgm:prSet presAssocID="{B214E9F5-5DFC-4EC5-8F68-26D841D5C646}" presName="vSp1" presStyleCnt="0"/>
      <dgm:spPr/>
    </dgm:pt>
    <dgm:pt modelId="{C3398FEF-9E3D-4DCA-8B4D-2CEF5D35400B}" type="pres">
      <dgm:prSet presAssocID="{B214E9F5-5DFC-4EC5-8F68-26D841D5C646}" presName="simulatedConn" presStyleLbl="solidFgAcc1" presStyleIdx="0" presStyleCnt="5"/>
      <dgm:spPr/>
    </dgm:pt>
    <dgm:pt modelId="{066FBA46-7710-4BD1-8DD9-E806B1CA4E6F}" type="pres">
      <dgm:prSet presAssocID="{B214E9F5-5DFC-4EC5-8F68-26D841D5C646}" presName="vSp2" presStyleCnt="0"/>
      <dgm:spPr/>
    </dgm:pt>
    <dgm:pt modelId="{0879E152-7061-471C-86EC-2136D54FF86A}" type="pres">
      <dgm:prSet presAssocID="{B214E9F5-5DFC-4EC5-8F68-26D841D5C646}" presName="sibTrans" presStyleCnt="0"/>
      <dgm:spPr/>
    </dgm:pt>
    <dgm:pt modelId="{E13F6524-8B8E-45B8-97F5-E1656C615426}" type="pres">
      <dgm:prSet presAssocID="{A7120C8C-885E-4762-9F9C-6113392987B9}" presName="compositeNode" presStyleCnt="0">
        <dgm:presLayoutVars>
          <dgm:bulletEnabled val="1"/>
        </dgm:presLayoutVars>
      </dgm:prSet>
      <dgm:spPr/>
    </dgm:pt>
    <dgm:pt modelId="{23E7D519-99D6-4178-87FF-7CE919B254AE}" type="pres">
      <dgm:prSet presAssocID="{A7120C8C-885E-4762-9F9C-6113392987B9}" presName="bgRect" presStyleLbl="node1" presStyleIdx="1" presStyleCnt="6"/>
      <dgm:spPr/>
    </dgm:pt>
    <dgm:pt modelId="{8985F7EC-042D-499F-BAC1-A430CF0EADA0}" type="pres">
      <dgm:prSet presAssocID="{A7120C8C-885E-4762-9F9C-6113392987B9}" presName="parentNode" presStyleLbl="node1" presStyleIdx="1" presStyleCnt="6">
        <dgm:presLayoutVars>
          <dgm:chMax val="0"/>
          <dgm:bulletEnabled val="1"/>
        </dgm:presLayoutVars>
      </dgm:prSet>
      <dgm:spPr/>
    </dgm:pt>
    <dgm:pt modelId="{5CC09B60-5143-4467-84AC-94686D3CC43B}" type="pres">
      <dgm:prSet presAssocID="{A7120C8C-885E-4762-9F9C-6113392987B9}" presName="childNode" presStyleLbl="node1" presStyleIdx="1" presStyleCnt="6">
        <dgm:presLayoutVars>
          <dgm:bulletEnabled val="1"/>
        </dgm:presLayoutVars>
      </dgm:prSet>
      <dgm:spPr/>
    </dgm:pt>
    <dgm:pt modelId="{B43544E0-7C2D-4BAD-9873-17DA45BF60E2}" type="pres">
      <dgm:prSet presAssocID="{B102680A-CD45-4FE7-A752-69FB3DAD5000}" presName="hSp" presStyleCnt="0"/>
      <dgm:spPr/>
    </dgm:pt>
    <dgm:pt modelId="{74E1F44E-7F01-4286-BD03-62485D7A3776}" type="pres">
      <dgm:prSet presAssocID="{B102680A-CD45-4FE7-A752-69FB3DAD5000}" presName="vProcSp" presStyleCnt="0"/>
      <dgm:spPr/>
    </dgm:pt>
    <dgm:pt modelId="{71B7272C-0B1F-4A63-BC6F-035B678A873D}" type="pres">
      <dgm:prSet presAssocID="{B102680A-CD45-4FE7-A752-69FB3DAD5000}" presName="vSp1" presStyleCnt="0"/>
      <dgm:spPr/>
    </dgm:pt>
    <dgm:pt modelId="{22D372B8-AFAE-4A20-B240-80DDFBDC12F6}" type="pres">
      <dgm:prSet presAssocID="{B102680A-CD45-4FE7-A752-69FB3DAD5000}" presName="simulatedConn" presStyleLbl="solidFgAcc1" presStyleIdx="1" presStyleCnt="5"/>
      <dgm:spPr/>
    </dgm:pt>
    <dgm:pt modelId="{9895D158-FD07-4ACF-A8C0-F19BD2E2DC0D}" type="pres">
      <dgm:prSet presAssocID="{B102680A-CD45-4FE7-A752-69FB3DAD5000}" presName="vSp2" presStyleCnt="0"/>
      <dgm:spPr/>
    </dgm:pt>
    <dgm:pt modelId="{DAA5110F-D735-4877-86A4-9D062FDC2432}" type="pres">
      <dgm:prSet presAssocID="{B102680A-CD45-4FE7-A752-69FB3DAD5000}" presName="sibTrans" presStyleCnt="0"/>
      <dgm:spPr/>
    </dgm:pt>
    <dgm:pt modelId="{0658F16D-FABD-47A6-A165-08C50AD2A781}" type="pres">
      <dgm:prSet presAssocID="{2E40E4F2-AFCF-4F78-BA59-8CADD6266E57}" presName="compositeNode" presStyleCnt="0">
        <dgm:presLayoutVars>
          <dgm:bulletEnabled val="1"/>
        </dgm:presLayoutVars>
      </dgm:prSet>
      <dgm:spPr/>
    </dgm:pt>
    <dgm:pt modelId="{E5E58A5C-0349-47AC-9080-A4F07316FC52}" type="pres">
      <dgm:prSet presAssocID="{2E40E4F2-AFCF-4F78-BA59-8CADD6266E57}" presName="bgRect" presStyleLbl="node1" presStyleIdx="2" presStyleCnt="6"/>
      <dgm:spPr/>
    </dgm:pt>
    <dgm:pt modelId="{A7F9DAB4-A013-4DC7-B3BB-0D28F8CB9B59}" type="pres">
      <dgm:prSet presAssocID="{2E40E4F2-AFCF-4F78-BA59-8CADD6266E57}" presName="parentNode" presStyleLbl="node1" presStyleIdx="2" presStyleCnt="6">
        <dgm:presLayoutVars>
          <dgm:chMax val="0"/>
          <dgm:bulletEnabled val="1"/>
        </dgm:presLayoutVars>
      </dgm:prSet>
      <dgm:spPr/>
    </dgm:pt>
    <dgm:pt modelId="{966BAF99-B228-4FF9-B1FC-5849EA328554}" type="pres">
      <dgm:prSet presAssocID="{2E40E4F2-AFCF-4F78-BA59-8CADD6266E57}" presName="childNode" presStyleLbl="node1" presStyleIdx="2" presStyleCnt="6">
        <dgm:presLayoutVars>
          <dgm:bulletEnabled val="1"/>
        </dgm:presLayoutVars>
      </dgm:prSet>
      <dgm:spPr/>
    </dgm:pt>
    <dgm:pt modelId="{347DC320-9BFC-4C2E-9C66-59FEF46FAE43}" type="pres">
      <dgm:prSet presAssocID="{CB2CC47C-9260-45DE-8423-003716060B70}" presName="hSp" presStyleCnt="0"/>
      <dgm:spPr/>
    </dgm:pt>
    <dgm:pt modelId="{49034D86-B1E5-4361-A638-9AE280153047}" type="pres">
      <dgm:prSet presAssocID="{CB2CC47C-9260-45DE-8423-003716060B70}" presName="vProcSp" presStyleCnt="0"/>
      <dgm:spPr/>
    </dgm:pt>
    <dgm:pt modelId="{B2A59ACD-A9AB-469F-A85F-BD13AF98B9A4}" type="pres">
      <dgm:prSet presAssocID="{CB2CC47C-9260-45DE-8423-003716060B70}" presName="vSp1" presStyleCnt="0"/>
      <dgm:spPr/>
    </dgm:pt>
    <dgm:pt modelId="{6EBCA13B-AD11-4963-ACDE-162A9941BAC8}" type="pres">
      <dgm:prSet presAssocID="{CB2CC47C-9260-45DE-8423-003716060B70}" presName="simulatedConn" presStyleLbl="solidFgAcc1" presStyleIdx="2" presStyleCnt="5"/>
      <dgm:spPr/>
    </dgm:pt>
    <dgm:pt modelId="{FAAB4D71-F875-4236-BA84-BC354AB6CAD5}" type="pres">
      <dgm:prSet presAssocID="{CB2CC47C-9260-45DE-8423-003716060B70}" presName="vSp2" presStyleCnt="0"/>
      <dgm:spPr/>
    </dgm:pt>
    <dgm:pt modelId="{6529B111-D846-44A5-AA11-1FF91A8ABAC0}" type="pres">
      <dgm:prSet presAssocID="{CB2CC47C-9260-45DE-8423-003716060B70}" presName="sibTrans" presStyleCnt="0"/>
      <dgm:spPr/>
    </dgm:pt>
    <dgm:pt modelId="{0EB99777-1413-4C66-ABE6-0CE6E7769809}" type="pres">
      <dgm:prSet presAssocID="{9B2F94F1-7E50-4BA0-B6C8-6C0EF9E3F9FA}" presName="compositeNode" presStyleCnt="0">
        <dgm:presLayoutVars>
          <dgm:bulletEnabled val="1"/>
        </dgm:presLayoutVars>
      </dgm:prSet>
      <dgm:spPr/>
    </dgm:pt>
    <dgm:pt modelId="{951F17E9-008A-4394-9784-167AC28AE5E6}" type="pres">
      <dgm:prSet presAssocID="{9B2F94F1-7E50-4BA0-B6C8-6C0EF9E3F9FA}" presName="bgRect" presStyleLbl="node1" presStyleIdx="3" presStyleCnt="6"/>
      <dgm:spPr/>
    </dgm:pt>
    <dgm:pt modelId="{AC4753B0-9EDF-4659-8ACB-F2732CB91F17}" type="pres">
      <dgm:prSet presAssocID="{9B2F94F1-7E50-4BA0-B6C8-6C0EF9E3F9FA}" presName="parentNode" presStyleLbl="node1" presStyleIdx="3" presStyleCnt="6">
        <dgm:presLayoutVars>
          <dgm:chMax val="0"/>
          <dgm:bulletEnabled val="1"/>
        </dgm:presLayoutVars>
      </dgm:prSet>
      <dgm:spPr/>
    </dgm:pt>
    <dgm:pt modelId="{941CC298-68DE-4CE9-807F-BB80C437A0D2}" type="pres">
      <dgm:prSet presAssocID="{9B2F94F1-7E50-4BA0-B6C8-6C0EF9E3F9FA}" presName="childNode" presStyleLbl="node1" presStyleIdx="3" presStyleCnt="6">
        <dgm:presLayoutVars>
          <dgm:bulletEnabled val="1"/>
        </dgm:presLayoutVars>
      </dgm:prSet>
      <dgm:spPr/>
    </dgm:pt>
    <dgm:pt modelId="{8A5D6E67-2C91-478C-A992-6DD8E4E9FC58}" type="pres">
      <dgm:prSet presAssocID="{C351CC6A-A23A-4E59-AB52-264673DF644A}" presName="hSp" presStyleCnt="0"/>
      <dgm:spPr/>
    </dgm:pt>
    <dgm:pt modelId="{4CD55C3D-5D36-4E6E-800C-B71CE8610AC5}" type="pres">
      <dgm:prSet presAssocID="{C351CC6A-A23A-4E59-AB52-264673DF644A}" presName="vProcSp" presStyleCnt="0"/>
      <dgm:spPr/>
    </dgm:pt>
    <dgm:pt modelId="{995353D6-ADC8-4613-B20B-F56AB5237B0C}" type="pres">
      <dgm:prSet presAssocID="{C351CC6A-A23A-4E59-AB52-264673DF644A}" presName="vSp1" presStyleCnt="0"/>
      <dgm:spPr/>
    </dgm:pt>
    <dgm:pt modelId="{D77F9C86-C1F2-49A4-BEF5-55CB9E959486}" type="pres">
      <dgm:prSet presAssocID="{C351CC6A-A23A-4E59-AB52-264673DF644A}" presName="simulatedConn" presStyleLbl="solidFgAcc1" presStyleIdx="3" presStyleCnt="5"/>
      <dgm:spPr/>
    </dgm:pt>
    <dgm:pt modelId="{BB222478-D007-4A37-B941-E69F6B2B2CF4}" type="pres">
      <dgm:prSet presAssocID="{C351CC6A-A23A-4E59-AB52-264673DF644A}" presName="vSp2" presStyleCnt="0"/>
      <dgm:spPr/>
    </dgm:pt>
    <dgm:pt modelId="{0B2273B1-5260-4A3D-BED2-137CF512A27C}" type="pres">
      <dgm:prSet presAssocID="{C351CC6A-A23A-4E59-AB52-264673DF644A}" presName="sibTrans" presStyleCnt="0"/>
      <dgm:spPr/>
    </dgm:pt>
    <dgm:pt modelId="{F06D8F74-D4AC-4D9F-8226-64D2697F76D1}" type="pres">
      <dgm:prSet presAssocID="{7991699D-0A27-47A4-94CD-590ADFE77748}" presName="compositeNode" presStyleCnt="0">
        <dgm:presLayoutVars>
          <dgm:bulletEnabled val="1"/>
        </dgm:presLayoutVars>
      </dgm:prSet>
      <dgm:spPr/>
    </dgm:pt>
    <dgm:pt modelId="{922A1DFC-0A6D-48D8-8847-99A6584BB70D}" type="pres">
      <dgm:prSet presAssocID="{7991699D-0A27-47A4-94CD-590ADFE77748}" presName="bgRect" presStyleLbl="node1" presStyleIdx="4" presStyleCnt="6"/>
      <dgm:spPr/>
    </dgm:pt>
    <dgm:pt modelId="{BF9C6244-9FEB-4E4D-A84E-A61EDCC33D5F}" type="pres">
      <dgm:prSet presAssocID="{7991699D-0A27-47A4-94CD-590ADFE77748}" presName="parentNode" presStyleLbl="node1" presStyleIdx="4" presStyleCnt="6">
        <dgm:presLayoutVars>
          <dgm:chMax val="0"/>
          <dgm:bulletEnabled val="1"/>
        </dgm:presLayoutVars>
      </dgm:prSet>
      <dgm:spPr/>
    </dgm:pt>
    <dgm:pt modelId="{61956765-A74F-4F32-824F-67B841972BCA}" type="pres">
      <dgm:prSet presAssocID="{7991699D-0A27-47A4-94CD-590ADFE77748}" presName="childNode" presStyleLbl="node1" presStyleIdx="4" presStyleCnt="6">
        <dgm:presLayoutVars>
          <dgm:bulletEnabled val="1"/>
        </dgm:presLayoutVars>
      </dgm:prSet>
      <dgm:spPr/>
    </dgm:pt>
    <dgm:pt modelId="{D415CCBB-142D-4BA1-AD02-EA7D52FD699F}" type="pres">
      <dgm:prSet presAssocID="{A48849C3-9BA9-4C68-A1FE-E8E1E9DFC0E5}" presName="hSp" presStyleCnt="0"/>
      <dgm:spPr/>
    </dgm:pt>
    <dgm:pt modelId="{91F3BA95-C231-4035-A57D-2BD9CB10004B}" type="pres">
      <dgm:prSet presAssocID="{A48849C3-9BA9-4C68-A1FE-E8E1E9DFC0E5}" presName="vProcSp" presStyleCnt="0"/>
      <dgm:spPr/>
    </dgm:pt>
    <dgm:pt modelId="{8F0397C3-E2B2-49F2-A7A6-30F626780921}" type="pres">
      <dgm:prSet presAssocID="{A48849C3-9BA9-4C68-A1FE-E8E1E9DFC0E5}" presName="vSp1" presStyleCnt="0"/>
      <dgm:spPr/>
    </dgm:pt>
    <dgm:pt modelId="{F73BE69A-BAA2-48F0-891A-043A94FAB8BE}" type="pres">
      <dgm:prSet presAssocID="{A48849C3-9BA9-4C68-A1FE-E8E1E9DFC0E5}" presName="simulatedConn" presStyleLbl="solidFgAcc1" presStyleIdx="4" presStyleCnt="5"/>
      <dgm:spPr/>
    </dgm:pt>
    <dgm:pt modelId="{2C0E4328-1582-4FE7-B8C8-FADB939EA714}" type="pres">
      <dgm:prSet presAssocID="{A48849C3-9BA9-4C68-A1FE-E8E1E9DFC0E5}" presName="vSp2" presStyleCnt="0"/>
      <dgm:spPr/>
    </dgm:pt>
    <dgm:pt modelId="{A9E3A061-22FF-4467-9219-BBD1037949AD}" type="pres">
      <dgm:prSet presAssocID="{A48849C3-9BA9-4C68-A1FE-E8E1E9DFC0E5}" presName="sibTrans" presStyleCnt="0"/>
      <dgm:spPr/>
    </dgm:pt>
    <dgm:pt modelId="{6D7B7C72-7CA8-4ACC-9F87-FBACE0F43B65}" type="pres">
      <dgm:prSet presAssocID="{BF4F7888-EA7B-422D-8578-3807AEF57C7E}" presName="compositeNode" presStyleCnt="0">
        <dgm:presLayoutVars>
          <dgm:bulletEnabled val="1"/>
        </dgm:presLayoutVars>
      </dgm:prSet>
      <dgm:spPr/>
    </dgm:pt>
    <dgm:pt modelId="{1A9ACA47-3C0D-4640-8951-3BDB69EE21D5}" type="pres">
      <dgm:prSet presAssocID="{BF4F7888-EA7B-422D-8578-3807AEF57C7E}" presName="bgRect" presStyleLbl="node1" presStyleIdx="5" presStyleCnt="6"/>
      <dgm:spPr/>
    </dgm:pt>
    <dgm:pt modelId="{E8F57DED-71BF-436D-8EE1-7A5E58D856A3}" type="pres">
      <dgm:prSet presAssocID="{BF4F7888-EA7B-422D-8578-3807AEF57C7E}" presName="parentNode" presStyleLbl="node1" presStyleIdx="5" presStyleCnt="6">
        <dgm:presLayoutVars>
          <dgm:chMax val="0"/>
          <dgm:bulletEnabled val="1"/>
        </dgm:presLayoutVars>
      </dgm:prSet>
      <dgm:spPr/>
    </dgm:pt>
  </dgm:ptLst>
  <dgm:cxnLst>
    <dgm:cxn modelId="{B64CD30A-F16B-4B03-9C7C-9F50966010B0}" type="presOf" srcId="{9B2F94F1-7E50-4BA0-B6C8-6C0EF9E3F9FA}" destId="{951F17E9-008A-4394-9784-167AC28AE5E6}" srcOrd="0" destOrd="0" presId="urn:microsoft.com/office/officeart/2005/8/layout/hProcess7"/>
    <dgm:cxn modelId="{1E1DD512-236C-403A-B8C7-2C4BD0EA42C4}" type="presOf" srcId="{C297ACB6-EEC6-49F1-B115-B609D54FA54E}" destId="{3A213088-0A7F-47A9-A5C0-D5EFC42431FC}" srcOrd="0" destOrd="2" presId="urn:microsoft.com/office/officeart/2005/8/layout/hProcess7"/>
    <dgm:cxn modelId="{21035F18-2A5A-45D8-A4A2-002268D4CA81}" type="presOf" srcId="{A7120C8C-885E-4762-9F9C-6113392987B9}" destId="{23E7D519-99D6-4178-87FF-7CE919B254AE}" srcOrd="0" destOrd="0" presId="urn:microsoft.com/office/officeart/2005/8/layout/hProcess7"/>
    <dgm:cxn modelId="{FA4BF41C-8623-4006-ABE1-32AB35EC3537}" type="presOf" srcId="{96EF8B09-1A1C-4E13-8BAA-2562E18EB762}" destId="{5CC09B60-5143-4467-84AC-94686D3CC43B}" srcOrd="0" destOrd="1" presId="urn:microsoft.com/office/officeart/2005/8/layout/hProcess7"/>
    <dgm:cxn modelId="{7424B91E-9AD0-4C13-A345-F7353942D614}" srcId="{D15609EF-39D6-4407-B493-48F4B2B189DB}" destId="{9B2F94F1-7E50-4BA0-B6C8-6C0EF9E3F9FA}" srcOrd="3" destOrd="0" parTransId="{2DFD86CD-6C70-4665-8FEB-9CE90D6A7465}" sibTransId="{C351CC6A-A23A-4E59-AB52-264673DF644A}"/>
    <dgm:cxn modelId="{8ED00B23-B9EE-4A03-B55B-2EE4CD29FF1B}" srcId="{7991699D-0A27-47A4-94CD-590ADFE77748}" destId="{FEB85BC5-1E22-42DF-BB91-915CE80F9F6D}" srcOrd="2" destOrd="0" parTransId="{69943E12-0CB4-4D3F-B89D-F9B157D9032B}" sibTransId="{FA38021E-8DC1-4586-9BB9-FDB2B2C88F74}"/>
    <dgm:cxn modelId="{79BCFF24-DE0E-4223-AC44-7E0622853855}" srcId="{D15609EF-39D6-4407-B493-48F4B2B189DB}" destId="{2E40E4F2-AFCF-4F78-BA59-8CADD6266E57}" srcOrd="2" destOrd="0" parTransId="{2B188654-BE22-4925-AEA3-C1BED5BACD8B}" sibTransId="{CB2CC47C-9260-45DE-8423-003716060B70}"/>
    <dgm:cxn modelId="{BD0CD52A-43F5-43C9-AB4B-DE615E2F8425}" srcId="{D15609EF-39D6-4407-B493-48F4B2B189DB}" destId="{BF4F7888-EA7B-422D-8578-3807AEF57C7E}" srcOrd="5" destOrd="0" parTransId="{18EE1AE6-F35A-4C38-8168-81747D4777B8}" sibTransId="{708942B8-37BD-4AD3-9901-07F6BBFAE9C9}"/>
    <dgm:cxn modelId="{0428EB2C-DA32-4855-964B-BAE49239ECC2}" type="presOf" srcId="{AE7DB218-D7BD-45A1-8FF1-C9FB92E76557}" destId="{966BAF99-B228-4FF9-B1FC-5849EA328554}" srcOrd="0" destOrd="0" presId="urn:microsoft.com/office/officeart/2005/8/layout/hProcess7"/>
    <dgm:cxn modelId="{FE22A82F-BEF3-4D13-B28B-8677F8005DEB}" srcId="{D15609EF-39D6-4407-B493-48F4B2B189DB}" destId="{3594EF0F-A2DC-42C8-9549-74782BA36FCD}" srcOrd="0" destOrd="0" parTransId="{676CA6C3-9B53-4AB2-ABB6-1E103B650C6C}" sibTransId="{B214E9F5-5DFC-4EC5-8F68-26D841D5C646}"/>
    <dgm:cxn modelId="{7FFA8E32-AC94-4C91-BD53-DD671643C272}" type="presOf" srcId="{A7120C8C-885E-4762-9F9C-6113392987B9}" destId="{8985F7EC-042D-499F-BAC1-A430CF0EADA0}" srcOrd="1" destOrd="0" presId="urn:microsoft.com/office/officeart/2005/8/layout/hProcess7"/>
    <dgm:cxn modelId="{55090B35-B283-4149-A9CA-AF6D085DEE32}" type="presOf" srcId="{3594EF0F-A2DC-42C8-9549-74782BA36FCD}" destId="{90E5150B-1FA2-41EC-BE7B-263CCA6811A7}" srcOrd="0" destOrd="0" presId="urn:microsoft.com/office/officeart/2005/8/layout/hProcess7"/>
    <dgm:cxn modelId="{243E8338-F6F0-4245-8648-2E7F8C796805}" srcId="{7991699D-0A27-47A4-94CD-590ADFE77748}" destId="{0B8139D2-D0CE-41BD-9280-2707F10874C2}" srcOrd="1" destOrd="0" parTransId="{70D15E86-39CA-48F0-A1B1-2593415C9400}" sibTransId="{2E03B431-0503-42AF-A7A8-C75F3E196A96}"/>
    <dgm:cxn modelId="{E1DA5E3E-9695-403F-8705-819FA25585E6}" srcId="{7991699D-0A27-47A4-94CD-590ADFE77748}" destId="{4A4F652F-1079-4571-BAAA-04122288712E}" srcOrd="3" destOrd="0" parTransId="{C93A8883-C4AC-4CA6-844E-42A1DEC98A41}" sibTransId="{EF5B3439-889C-4E2D-BF8C-227E5C091222}"/>
    <dgm:cxn modelId="{80DFED61-6333-48B8-8AB7-611AF402A7CD}" srcId="{D15609EF-39D6-4407-B493-48F4B2B189DB}" destId="{7991699D-0A27-47A4-94CD-590ADFE77748}" srcOrd="4" destOrd="0" parTransId="{58FB535B-F88B-4EFD-B8AA-6F9048FC6B0F}" sibTransId="{A48849C3-9BA9-4C68-A1FE-E8E1E9DFC0E5}"/>
    <dgm:cxn modelId="{13964D65-EA64-4FDC-AB60-50D6BC0265BD}" type="presOf" srcId="{962D02ED-C4D7-4E92-B1D9-1C1EFCA0764E}" destId="{941CC298-68DE-4CE9-807F-BB80C437A0D2}" srcOrd="0" destOrd="0" presId="urn:microsoft.com/office/officeart/2005/8/layout/hProcess7"/>
    <dgm:cxn modelId="{7F3C7169-D6C1-47E7-8958-E96E72409C83}" srcId="{9B2F94F1-7E50-4BA0-B6C8-6C0EF9E3F9FA}" destId="{72CB1BD4-52E2-43C8-A1F7-FE8F94E10E3D}" srcOrd="2" destOrd="0" parTransId="{75533BC4-1F03-42DF-BDCD-E82246F64B11}" sibTransId="{5B46C475-A573-4D2B-9186-67F961ADC646}"/>
    <dgm:cxn modelId="{5CD5AD4A-E747-4AB6-85D8-FFDF43C54B6F}" type="presOf" srcId="{3594EF0F-A2DC-42C8-9549-74782BA36FCD}" destId="{26E1BCD6-FA7E-40E7-90B1-5DD605070F66}" srcOrd="1" destOrd="0" presId="urn:microsoft.com/office/officeart/2005/8/layout/hProcess7"/>
    <dgm:cxn modelId="{C7C9D66A-7A64-4DB0-87F9-49357CCE3AF5}" srcId="{2E40E4F2-AFCF-4F78-BA59-8CADD6266E57}" destId="{AE7DB218-D7BD-45A1-8FF1-C9FB92E76557}" srcOrd="0" destOrd="0" parTransId="{6C023796-7CDA-4F87-BC02-AA8F50C6A1FE}" sibTransId="{9D7ABB41-104E-4C9E-8A0B-ADE07B0F0142}"/>
    <dgm:cxn modelId="{1A24A34B-3648-4629-A962-6E65E709B09A}" srcId="{2E40E4F2-AFCF-4F78-BA59-8CADD6266E57}" destId="{1F233FFA-1DA1-4ED5-93B0-107E3ABC5DAF}" srcOrd="2" destOrd="0" parTransId="{DA98039A-6A3D-4C69-844D-EAE59AE5CA7F}" sibTransId="{E727A332-CA7A-4AE4-8BF2-D64193424AD8}"/>
    <dgm:cxn modelId="{8E9BDA6D-D6F9-466F-9EE2-0599CDB69257}" type="presOf" srcId="{DF12E09D-1D7C-429A-8C26-4ABC3FB1D257}" destId="{966BAF99-B228-4FF9-B1FC-5849EA328554}" srcOrd="0" destOrd="1" presId="urn:microsoft.com/office/officeart/2005/8/layout/hProcess7"/>
    <dgm:cxn modelId="{A662164F-47EC-481F-A70B-4120E5D9C3B5}" srcId="{A7120C8C-885E-4762-9F9C-6113392987B9}" destId="{96EF8B09-1A1C-4E13-8BAA-2562E18EB762}" srcOrd="1" destOrd="0" parTransId="{B7E64578-EB27-458C-8A2D-652921924C39}" sibTransId="{4C7EA0C8-7EBF-4E0C-A36B-07D7CCD1B940}"/>
    <dgm:cxn modelId="{2A490C50-3ED9-486B-A704-010D33A05915}" srcId="{9B2F94F1-7E50-4BA0-B6C8-6C0EF9E3F9FA}" destId="{962D02ED-C4D7-4E92-B1D9-1C1EFCA0764E}" srcOrd="0" destOrd="0" parTransId="{692AA501-D4E6-497A-ABD4-8836E1A42F2F}" sibTransId="{EA0BDF2A-686A-410F-BEEB-F9C4761C6CB5}"/>
    <dgm:cxn modelId="{62228D52-6975-4F31-ABC2-B392015DA118}" type="presOf" srcId="{2E40E4F2-AFCF-4F78-BA59-8CADD6266E57}" destId="{E5E58A5C-0349-47AC-9080-A4F07316FC52}" srcOrd="0" destOrd="0" presId="urn:microsoft.com/office/officeart/2005/8/layout/hProcess7"/>
    <dgm:cxn modelId="{622F5054-80C2-4142-9315-AC7F10A65E6D}" srcId="{9B2F94F1-7E50-4BA0-B6C8-6C0EF9E3F9FA}" destId="{268F65E8-627D-43E3-B4F8-9F5FDBAAC75E}" srcOrd="1" destOrd="0" parTransId="{82EBF16B-6DC6-4147-9C3A-A3F57B21D673}" sibTransId="{6AD806C0-4102-48A0-AABE-409A40B8E374}"/>
    <dgm:cxn modelId="{81D8EA54-4419-47CB-A6E4-4D6EF0C55365}" srcId="{9B2F94F1-7E50-4BA0-B6C8-6C0EF9E3F9FA}" destId="{639055A6-1000-4F6C-B5E1-8957C0FD9359}" srcOrd="3" destOrd="0" parTransId="{FE02B40B-BBDB-496E-A2E9-9B2092B053D9}" sibTransId="{85021306-A8FD-45FA-B044-B10C47E7250F}"/>
    <dgm:cxn modelId="{DB127E7C-28AC-4C8C-A7C7-2A136A86FE53}" type="presOf" srcId="{EB782334-C065-4553-9740-B290690C6512}" destId="{5CC09B60-5143-4467-84AC-94686D3CC43B}" srcOrd="0" destOrd="0" presId="urn:microsoft.com/office/officeart/2005/8/layout/hProcess7"/>
    <dgm:cxn modelId="{B161987C-CD6B-4D55-B6B6-A8599263E502}" type="presOf" srcId="{BF4F7888-EA7B-422D-8578-3807AEF57C7E}" destId="{1A9ACA47-3C0D-4640-8951-3BDB69EE21D5}" srcOrd="0" destOrd="0" presId="urn:microsoft.com/office/officeart/2005/8/layout/hProcess7"/>
    <dgm:cxn modelId="{A615DC7D-2E11-48BA-82C4-C6E7BA18FC1A}" type="presOf" srcId="{0067D3EB-17CE-4E02-92EF-193B91BD14B4}" destId="{3A213088-0A7F-47A9-A5C0-D5EFC42431FC}" srcOrd="0" destOrd="1" presId="urn:microsoft.com/office/officeart/2005/8/layout/hProcess7"/>
    <dgm:cxn modelId="{7009AE80-6CF4-4A94-9ECD-371A3F0DC9AE}" type="presOf" srcId="{FEB85BC5-1E22-42DF-BB91-915CE80F9F6D}" destId="{61956765-A74F-4F32-824F-67B841972BCA}" srcOrd="0" destOrd="2" presId="urn:microsoft.com/office/officeart/2005/8/layout/hProcess7"/>
    <dgm:cxn modelId="{27251986-29F4-4F77-A162-E79E7C3E4A33}" type="presOf" srcId="{9B2F94F1-7E50-4BA0-B6C8-6C0EF9E3F9FA}" destId="{AC4753B0-9EDF-4659-8ACB-F2732CB91F17}" srcOrd="1" destOrd="0" presId="urn:microsoft.com/office/officeart/2005/8/layout/hProcess7"/>
    <dgm:cxn modelId="{D0837287-829C-45DC-A3A9-238B4FB2DB19}" type="presOf" srcId="{4A4F652F-1079-4571-BAAA-04122288712E}" destId="{61956765-A74F-4F32-824F-67B841972BCA}" srcOrd="0" destOrd="3" presId="urn:microsoft.com/office/officeart/2005/8/layout/hProcess7"/>
    <dgm:cxn modelId="{5D203594-72BF-40B6-940A-FEE91829D438}" type="presOf" srcId="{4090D364-36CE-4F7F-BC2D-A37109DB1D43}" destId="{3A213088-0A7F-47A9-A5C0-D5EFC42431FC}" srcOrd="0" destOrd="0" presId="urn:microsoft.com/office/officeart/2005/8/layout/hProcess7"/>
    <dgm:cxn modelId="{1996B99A-49F2-40DE-B533-79DC02BCA471}" srcId="{2E40E4F2-AFCF-4F78-BA59-8CADD6266E57}" destId="{DF12E09D-1D7C-429A-8C26-4ABC3FB1D257}" srcOrd="1" destOrd="0" parTransId="{6E022212-7303-4995-95C4-FAFCA04AAF4D}" sibTransId="{438CDB10-8419-4C1E-99D4-31409FA408FB}"/>
    <dgm:cxn modelId="{AE9C6F9F-20BA-415B-B40F-EBFF3D37E340}" srcId="{D15609EF-39D6-4407-B493-48F4B2B189DB}" destId="{A7120C8C-885E-4762-9F9C-6113392987B9}" srcOrd="1" destOrd="0" parTransId="{AC9C3570-2312-485A-889C-3C90DC587277}" sibTransId="{B102680A-CD45-4FE7-A752-69FB3DAD5000}"/>
    <dgm:cxn modelId="{EF72E1A1-2554-4709-B023-71896DBBB066}" type="presOf" srcId="{D46D5215-55B2-4B50-9CDE-F4325F15DE5D}" destId="{61956765-A74F-4F32-824F-67B841972BCA}" srcOrd="0" destOrd="0" presId="urn:microsoft.com/office/officeart/2005/8/layout/hProcess7"/>
    <dgm:cxn modelId="{334B93A6-1F3A-4866-8D52-4639099487EE}" type="presOf" srcId="{BF4F7888-EA7B-422D-8578-3807AEF57C7E}" destId="{E8F57DED-71BF-436D-8EE1-7A5E58D856A3}" srcOrd="1" destOrd="0" presId="urn:microsoft.com/office/officeart/2005/8/layout/hProcess7"/>
    <dgm:cxn modelId="{27ACB1A6-C372-4208-A1CB-DE728A38D4D9}" type="presOf" srcId="{10A173B1-995F-4973-9031-7A8F8434006B}" destId="{5CC09B60-5143-4467-84AC-94686D3CC43B}" srcOrd="0" destOrd="2" presId="urn:microsoft.com/office/officeart/2005/8/layout/hProcess7"/>
    <dgm:cxn modelId="{CAF01CAB-C089-48A2-8D5C-D1EDCA6FEDA2}" srcId="{A7120C8C-885E-4762-9F9C-6113392987B9}" destId="{10A173B1-995F-4973-9031-7A8F8434006B}" srcOrd="2" destOrd="0" parTransId="{5765E9AB-DC62-4E98-BA5E-5B59CC809E49}" sibTransId="{2C93C465-9D56-4768-A96D-3A3DF00E699C}"/>
    <dgm:cxn modelId="{5A8DE8B7-FE05-4670-966D-CFDC16D3CF00}" type="presOf" srcId="{2E40E4F2-AFCF-4F78-BA59-8CADD6266E57}" destId="{A7F9DAB4-A013-4DC7-B3BB-0D28F8CB9B59}" srcOrd="1" destOrd="0" presId="urn:microsoft.com/office/officeart/2005/8/layout/hProcess7"/>
    <dgm:cxn modelId="{61F97FBC-37C3-421E-97D3-3D6FC2BD9E63}" srcId="{7991699D-0A27-47A4-94CD-590ADFE77748}" destId="{D46D5215-55B2-4B50-9CDE-F4325F15DE5D}" srcOrd="0" destOrd="0" parTransId="{0D5041A4-26C7-4108-A731-1C056A0A9C87}" sibTransId="{BCFF1C1C-9FAF-4671-AA0D-4BA2FE3BCC62}"/>
    <dgm:cxn modelId="{89B025BF-82DD-456C-93CC-C4C8B7405580}" srcId="{3594EF0F-A2DC-42C8-9549-74782BA36FCD}" destId="{0067D3EB-17CE-4E02-92EF-193B91BD14B4}" srcOrd="1" destOrd="0" parTransId="{C936BAA3-F497-4753-AF52-7C7F48D4EDD1}" sibTransId="{36DA5804-B85E-4B44-8FA7-0F1E84E2A856}"/>
    <dgm:cxn modelId="{368CE0C6-5461-4B79-A590-F5DA206FA91C}" srcId="{A7120C8C-885E-4762-9F9C-6113392987B9}" destId="{EB782334-C065-4553-9740-B290690C6512}" srcOrd="0" destOrd="0" parTransId="{6006B54D-945A-41B4-B990-E3359A81276A}" sibTransId="{F65AD44F-2E43-411B-AC01-CC2C01D57586}"/>
    <dgm:cxn modelId="{F93C24CD-0F5C-4857-9BF6-013CFF534EE8}" type="presOf" srcId="{72CB1BD4-52E2-43C8-A1F7-FE8F94E10E3D}" destId="{941CC298-68DE-4CE9-807F-BB80C437A0D2}" srcOrd="0" destOrd="2" presId="urn:microsoft.com/office/officeart/2005/8/layout/hProcess7"/>
    <dgm:cxn modelId="{908898CE-41BC-4C48-A55C-C244AE374A4C}" type="presOf" srcId="{1F233FFA-1DA1-4ED5-93B0-107E3ABC5DAF}" destId="{966BAF99-B228-4FF9-B1FC-5849EA328554}" srcOrd="0" destOrd="2" presId="urn:microsoft.com/office/officeart/2005/8/layout/hProcess7"/>
    <dgm:cxn modelId="{92029DD4-304E-4E04-B5C0-12DC5DEBA544}" srcId="{3594EF0F-A2DC-42C8-9549-74782BA36FCD}" destId="{4090D364-36CE-4F7F-BC2D-A37109DB1D43}" srcOrd="0" destOrd="0" parTransId="{28B49F2C-E440-46A7-9A62-1F972549C195}" sibTransId="{2C7D74C8-5DC5-44C8-AA74-2930A15FD5E3}"/>
    <dgm:cxn modelId="{59F9ADD6-31F6-4870-AD54-5B2E64989EE7}" type="presOf" srcId="{7991699D-0A27-47A4-94CD-590ADFE77748}" destId="{BF9C6244-9FEB-4E4D-A84E-A61EDCC33D5F}" srcOrd="1" destOrd="0" presId="urn:microsoft.com/office/officeart/2005/8/layout/hProcess7"/>
    <dgm:cxn modelId="{F1B0C8D8-68C8-4075-AEC4-D4140F1F6EDE}" type="presOf" srcId="{0B8139D2-D0CE-41BD-9280-2707F10874C2}" destId="{61956765-A74F-4F32-824F-67B841972BCA}" srcOrd="0" destOrd="1" presId="urn:microsoft.com/office/officeart/2005/8/layout/hProcess7"/>
    <dgm:cxn modelId="{B875AFDC-0D73-4570-B2C2-9742D9D1BEE5}" srcId="{3594EF0F-A2DC-42C8-9549-74782BA36FCD}" destId="{C297ACB6-EEC6-49F1-B115-B609D54FA54E}" srcOrd="2" destOrd="0" parTransId="{04262EBC-8C9B-48A0-9614-307B13A43F10}" sibTransId="{D462A9BC-52EF-498A-99BC-04A214FE7427}"/>
    <dgm:cxn modelId="{6CE143E6-765A-4E87-8026-5CF4763F854A}" type="presOf" srcId="{D15609EF-39D6-4407-B493-48F4B2B189DB}" destId="{FB08F5CB-8A92-4B79-8B85-CD589F59B4F5}" srcOrd="0" destOrd="0" presId="urn:microsoft.com/office/officeart/2005/8/layout/hProcess7"/>
    <dgm:cxn modelId="{7564A2EE-A0C1-4A92-A746-54649612166D}" type="presOf" srcId="{7991699D-0A27-47A4-94CD-590ADFE77748}" destId="{922A1DFC-0A6D-48D8-8847-99A6584BB70D}" srcOrd="0" destOrd="0" presId="urn:microsoft.com/office/officeart/2005/8/layout/hProcess7"/>
    <dgm:cxn modelId="{FF336FF7-6DCA-46AE-B8C9-950F0D216C71}" type="presOf" srcId="{268F65E8-627D-43E3-B4F8-9F5FDBAAC75E}" destId="{941CC298-68DE-4CE9-807F-BB80C437A0D2}" srcOrd="0" destOrd="1" presId="urn:microsoft.com/office/officeart/2005/8/layout/hProcess7"/>
    <dgm:cxn modelId="{84A565FA-DCCD-4FC4-99A5-EAFC1D85BB6E}" type="presOf" srcId="{639055A6-1000-4F6C-B5E1-8957C0FD9359}" destId="{941CC298-68DE-4CE9-807F-BB80C437A0D2}" srcOrd="0" destOrd="3" presId="urn:microsoft.com/office/officeart/2005/8/layout/hProcess7"/>
    <dgm:cxn modelId="{1B12C56D-7AF8-4C72-94A9-85876F074422}" type="presParOf" srcId="{FB08F5CB-8A92-4B79-8B85-CD589F59B4F5}" destId="{F6CBDCCB-A2F0-4405-8015-11AE3F038410}" srcOrd="0" destOrd="0" presId="urn:microsoft.com/office/officeart/2005/8/layout/hProcess7"/>
    <dgm:cxn modelId="{FE131A78-91D7-498A-8B63-E1FC5D755D27}" type="presParOf" srcId="{F6CBDCCB-A2F0-4405-8015-11AE3F038410}" destId="{90E5150B-1FA2-41EC-BE7B-263CCA6811A7}" srcOrd="0" destOrd="0" presId="urn:microsoft.com/office/officeart/2005/8/layout/hProcess7"/>
    <dgm:cxn modelId="{43888FC9-E86A-4611-B9BC-468D7E5F05F7}" type="presParOf" srcId="{F6CBDCCB-A2F0-4405-8015-11AE3F038410}" destId="{26E1BCD6-FA7E-40E7-90B1-5DD605070F66}" srcOrd="1" destOrd="0" presId="urn:microsoft.com/office/officeart/2005/8/layout/hProcess7"/>
    <dgm:cxn modelId="{B1978F38-4046-42E8-B456-56ADC76EEBEA}" type="presParOf" srcId="{F6CBDCCB-A2F0-4405-8015-11AE3F038410}" destId="{3A213088-0A7F-47A9-A5C0-D5EFC42431FC}" srcOrd="2" destOrd="0" presId="urn:microsoft.com/office/officeart/2005/8/layout/hProcess7"/>
    <dgm:cxn modelId="{EA56C4FE-341F-41F2-B8B4-BDD9856713C0}" type="presParOf" srcId="{FB08F5CB-8A92-4B79-8B85-CD589F59B4F5}" destId="{57D9ABB6-9999-4F15-837F-3F968B0883E8}" srcOrd="1" destOrd="0" presId="urn:microsoft.com/office/officeart/2005/8/layout/hProcess7"/>
    <dgm:cxn modelId="{FBC0EA75-C204-4B08-848C-9FA98D5C88DC}" type="presParOf" srcId="{FB08F5CB-8A92-4B79-8B85-CD589F59B4F5}" destId="{43431CE7-0EEC-4006-A65B-38112450A264}" srcOrd="2" destOrd="0" presId="urn:microsoft.com/office/officeart/2005/8/layout/hProcess7"/>
    <dgm:cxn modelId="{3DF70EE7-AF08-4135-A611-BA461D15F541}" type="presParOf" srcId="{43431CE7-0EEC-4006-A65B-38112450A264}" destId="{71B9BA00-533D-421D-B066-676DB2318496}" srcOrd="0" destOrd="0" presId="urn:microsoft.com/office/officeart/2005/8/layout/hProcess7"/>
    <dgm:cxn modelId="{C42255FF-1D3F-457B-A872-62344B955F49}" type="presParOf" srcId="{43431CE7-0EEC-4006-A65B-38112450A264}" destId="{C3398FEF-9E3D-4DCA-8B4D-2CEF5D35400B}" srcOrd="1" destOrd="0" presId="urn:microsoft.com/office/officeart/2005/8/layout/hProcess7"/>
    <dgm:cxn modelId="{464635F0-CB38-47E9-A037-16046F5A7ED8}" type="presParOf" srcId="{43431CE7-0EEC-4006-A65B-38112450A264}" destId="{066FBA46-7710-4BD1-8DD9-E806B1CA4E6F}" srcOrd="2" destOrd="0" presId="urn:microsoft.com/office/officeart/2005/8/layout/hProcess7"/>
    <dgm:cxn modelId="{3A9AC3B4-63DD-404F-8238-47B5BDCD0A8D}" type="presParOf" srcId="{FB08F5CB-8A92-4B79-8B85-CD589F59B4F5}" destId="{0879E152-7061-471C-86EC-2136D54FF86A}" srcOrd="3" destOrd="0" presId="urn:microsoft.com/office/officeart/2005/8/layout/hProcess7"/>
    <dgm:cxn modelId="{AB72487D-DE30-4A1D-9626-343DCE185E8A}" type="presParOf" srcId="{FB08F5CB-8A92-4B79-8B85-CD589F59B4F5}" destId="{E13F6524-8B8E-45B8-97F5-E1656C615426}" srcOrd="4" destOrd="0" presId="urn:microsoft.com/office/officeart/2005/8/layout/hProcess7"/>
    <dgm:cxn modelId="{2BCA7BE4-175A-4E30-BAD6-0C7211DAFECF}" type="presParOf" srcId="{E13F6524-8B8E-45B8-97F5-E1656C615426}" destId="{23E7D519-99D6-4178-87FF-7CE919B254AE}" srcOrd="0" destOrd="0" presId="urn:microsoft.com/office/officeart/2005/8/layout/hProcess7"/>
    <dgm:cxn modelId="{D69C1FB2-7143-41E5-B961-18284630F799}" type="presParOf" srcId="{E13F6524-8B8E-45B8-97F5-E1656C615426}" destId="{8985F7EC-042D-499F-BAC1-A430CF0EADA0}" srcOrd="1" destOrd="0" presId="urn:microsoft.com/office/officeart/2005/8/layout/hProcess7"/>
    <dgm:cxn modelId="{D0963263-9634-4425-8CC4-65B077B6BFD6}" type="presParOf" srcId="{E13F6524-8B8E-45B8-97F5-E1656C615426}" destId="{5CC09B60-5143-4467-84AC-94686D3CC43B}" srcOrd="2" destOrd="0" presId="urn:microsoft.com/office/officeart/2005/8/layout/hProcess7"/>
    <dgm:cxn modelId="{F42BC775-95E0-40F5-8C07-617D50C61080}" type="presParOf" srcId="{FB08F5CB-8A92-4B79-8B85-CD589F59B4F5}" destId="{B43544E0-7C2D-4BAD-9873-17DA45BF60E2}" srcOrd="5" destOrd="0" presId="urn:microsoft.com/office/officeart/2005/8/layout/hProcess7"/>
    <dgm:cxn modelId="{AD25F9D8-24DE-4CC6-B799-AAF8802C1033}" type="presParOf" srcId="{FB08F5CB-8A92-4B79-8B85-CD589F59B4F5}" destId="{74E1F44E-7F01-4286-BD03-62485D7A3776}" srcOrd="6" destOrd="0" presId="urn:microsoft.com/office/officeart/2005/8/layout/hProcess7"/>
    <dgm:cxn modelId="{E381B4C8-1E1C-45C4-BB30-EE5F0B47CBAA}" type="presParOf" srcId="{74E1F44E-7F01-4286-BD03-62485D7A3776}" destId="{71B7272C-0B1F-4A63-BC6F-035B678A873D}" srcOrd="0" destOrd="0" presId="urn:microsoft.com/office/officeart/2005/8/layout/hProcess7"/>
    <dgm:cxn modelId="{CBD2B3C4-27A7-479A-8414-061F208DB792}" type="presParOf" srcId="{74E1F44E-7F01-4286-BD03-62485D7A3776}" destId="{22D372B8-AFAE-4A20-B240-80DDFBDC12F6}" srcOrd="1" destOrd="0" presId="urn:microsoft.com/office/officeart/2005/8/layout/hProcess7"/>
    <dgm:cxn modelId="{C817EF22-05D7-47A4-BF52-A4481F4670C3}" type="presParOf" srcId="{74E1F44E-7F01-4286-BD03-62485D7A3776}" destId="{9895D158-FD07-4ACF-A8C0-F19BD2E2DC0D}" srcOrd="2" destOrd="0" presId="urn:microsoft.com/office/officeart/2005/8/layout/hProcess7"/>
    <dgm:cxn modelId="{C1A79463-446C-4F0C-9163-0C9DAFB51F5E}" type="presParOf" srcId="{FB08F5CB-8A92-4B79-8B85-CD589F59B4F5}" destId="{DAA5110F-D735-4877-86A4-9D062FDC2432}" srcOrd="7" destOrd="0" presId="urn:microsoft.com/office/officeart/2005/8/layout/hProcess7"/>
    <dgm:cxn modelId="{4DBC5E5D-ECDB-40DB-A4F6-8EA7D5D78A4E}" type="presParOf" srcId="{FB08F5CB-8A92-4B79-8B85-CD589F59B4F5}" destId="{0658F16D-FABD-47A6-A165-08C50AD2A781}" srcOrd="8" destOrd="0" presId="urn:microsoft.com/office/officeart/2005/8/layout/hProcess7"/>
    <dgm:cxn modelId="{0A7A358F-230E-4E6C-B997-AF72D1F2E829}" type="presParOf" srcId="{0658F16D-FABD-47A6-A165-08C50AD2A781}" destId="{E5E58A5C-0349-47AC-9080-A4F07316FC52}" srcOrd="0" destOrd="0" presId="urn:microsoft.com/office/officeart/2005/8/layout/hProcess7"/>
    <dgm:cxn modelId="{FB83E0D5-A208-4E27-B0DF-729DD8FC13D5}" type="presParOf" srcId="{0658F16D-FABD-47A6-A165-08C50AD2A781}" destId="{A7F9DAB4-A013-4DC7-B3BB-0D28F8CB9B59}" srcOrd="1" destOrd="0" presId="urn:microsoft.com/office/officeart/2005/8/layout/hProcess7"/>
    <dgm:cxn modelId="{32A8636C-B919-4D47-B28A-AD116065FC14}" type="presParOf" srcId="{0658F16D-FABD-47A6-A165-08C50AD2A781}" destId="{966BAF99-B228-4FF9-B1FC-5849EA328554}" srcOrd="2" destOrd="0" presId="urn:microsoft.com/office/officeart/2005/8/layout/hProcess7"/>
    <dgm:cxn modelId="{F7A501CC-314F-4717-9780-FB89FB5E0402}" type="presParOf" srcId="{FB08F5CB-8A92-4B79-8B85-CD589F59B4F5}" destId="{347DC320-9BFC-4C2E-9C66-59FEF46FAE43}" srcOrd="9" destOrd="0" presId="urn:microsoft.com/office/officeart/2005/8/layout/hProcess7"/>
    <dgm:cxn modelId="{8219024F-CF77-4788-B7C1-EEB1D0B3A2AA}" type="presParOf" srcId="{FB08F5CB-8A92-4B79-8B85-CD589F59B4F5}" destId="{49034D86-B1E5-4361-A638-9AE280153047}" srcOrd="10" destOrd="0" presId="urn:microsoft.com/office/officeart/2005/8/layout/hProcess7"/>
    <dgm:cxn modelId="{4D22E392-3C9D-4964-832C-B1B89C09C751}" type="presParOf" srcId="{49034D86-B1E5-4361-A638-9AE280153047}" destId="{B2A59ACD-A9AB-469F-A85F-BD13AF98B9A4}" srcOrd="0" destOrd="0" presId="urn:microsoft.com/office/officeart/2005/8/layout/hProcess7"/>
    <dgm:cxn modelId="{58001898-5502-4B4D-89B4-6A63811B0A01}" type="presParOf" srcId="{49034D86-B1E5-4361-A638-9AE280153047}" destId="{6EBCA13B-AD11-4963-ACDE-162A9941BAC8}" srcOrd="1" destOrd="0" presId="urn:microsoft.com/office/officeart/2005/8/layout/hProcess7"/>
    <dgm:cxn modelId="{95325146-194B-424E-9212-45E0FD55BBFB}" type="presParOf" srcId="{49034D86-B1E5-4361-A638-9AE280153047}" destId="{FAAB4D71-F875-4236-BA84-BC354AB6CAD5}" srcOrd="2" destOrd="0" presId="urn:microsoft.com/office/officeart/2005/8/layout/hProcess7"/>
    <dgm:cxn modelId="{C6AEA843-C4EE-4157-B837-82733DD3D440}" type="presParOf" srcId="{FB08F5CB-8A92-4B79-8B85-CD589F59B4F5}" destId="{6529B111-D846-44A5-AA11-1FF91A8ABAC0}" srcOrd="11" destOrd="0" presId="urn:microsoft.com/office/officeart/2005/8/layout/hProcess7"/>
    <dgm:cxn modelId="{8A18E725-B0FA-4D13-8FC1-6CDB94CFD255}" type="presParOf" srcId="{FB08F5CB-8A92-4B79-8B85-CD589F59B4F5}" destId="{0EB99777-1413-4C66-ABE6-0CE6E7769809}" srcOrd="12" destOrd="0" presId="urn:microsoft.com/office/officeart/2005/8/layout/hProcess7"/>
    <dgm:cxn modelId="{67B74D6E-D723-4FD1-8F02-9750CA1652E4}" type="presParOf" srcId="{0EB99777-1413-4C66-ABE6-0CE6E7769809}" destId="{951F17E9-008A-4394-9784-167AC28AE5E6}" srcOrd="0" destOrd="0" presId="urn:microsoft.com/office/officeart/2005/8/layout/hProcess7"/>
    <dgm:cxn modelId="{3794A962-29C8-4A2B-9561-7BAC50D827E3}" type="presParOf" srcId="{0EB99777-1413-4C66-ABE6-0CE6E7769809}" destId="{AC4753B0-9EDF-4659-8ACB-F2732CB91F17}" srcOrd="1" destOrd="0" presId="urn:microsoft.com/office/officeart/2005/8/layout/hProcess7"/>
    <dgm:cxn modelId="{E429D31E-812C-4949-B732-2276AB35AC02}" type="presParOf" srcId="{0EB99777-1413-4C66-ABE6-0CE6E7769809}" destId="{941CC298-68DE-4CE9-807F-BB80C437A0D2}" srcOrd="2" destOrd="0" presId="urn:microsoft.com/office/officeart/2005/8/layout/hProcess7"/>
    <dgm:cxn modelId="{9FC494A5-F942-44CD-A581-4EB42B3D0F6C}" type="presParOf" srcId="{FB08F5CB-8A92-4B79-8B85-CD589F59B4F5}" destId="{8A5D6E67-2C91-478C-A992-6DD8E4E9FC58}" srcOrd="13" destOrd="0" presId="urn:microsoft.com/office/officeart/2005/8/layout/hProcess7"/>
    <dgm:cxn modelId="{9B928086-06C8-4ED1-9089-08048AABE16E}" type="presParOf" srcId="{FB08F5CB-8A92-4B79-8B85-CD589F59B4F5}" destId="{4CD55C3D-5D36-4E6E-800C-B71CE8610AC5}" srcOrd="14" destOrd="0" presId="urn:microsoft.com/office/officeart/2005/8/layout/hProcess7"/>
    <dgm:cxn modelId="{DCA2D612-71D9-441D-9802-3DA23D78FEC0}" type="presParOf" srcId="{4CD55C3D-5D36-4E6E-800C-B71CE8610AC5}" destId="{995353D6-ADC8-4613-B20B-F56AB5237B0C}" srcOrd="0" destOrd="0" presId="urn:microsoft.com/office/officeart/2005/8/layout/hProcess7"/>
    <dgm:cxn modelId="{3C79F5E8-7EA0-4C69-A0C4-3829A00C46EB}" type="presParOf" srcId="{4CD55C3D-5D36-4E6E-800C-B71CE8610AC5}" destId="{D77F9C86-C1F2-49A4-BEF5-55CB9E959486}" srcOrd="1" destOrd="0" presId="urn:microsoft.com/office/officeart/2005/8/layout/hProcess7"/>
    <dgm:cxn modelId="{F9BFAF05-CB91-46C1-BA43-7C972ABA8DD3}" type="presParOf" srcId="{4CD55C3D-5D36-4E6E-800C-B71CE8610AC5}" destId="{BB222478-D007-4A37-B941-E69F6B2B2CF4}" srcOrd="2" destOrd="0" presId="urn:microsoft.com/office/officeart/2005/8/layout/hProcess7"/>
    <dgm:cxn modelId="{67095FE7-D6EB-4BD9-B0C7-9B575D2E178A}" type="presParOf" srcId="{FB08F5CB-8A92-4B79-8B85-CD589F59B4F5}" destId="{0B2273B1-5260-4A3D-BED2-137CF512A27C}" srcOrd="15" destOrd="0" presId="urn:microsoft.com/office/officeart/2005/8/layout/hProcess7"/>
    <dgm:cxn modelId="{159C9DD4-B6EE-4836-AE98-2632C79D2141}" type="presParOf" srcId="{FB08F5CB-8A92-4B79-8B85-CD589F59B4F5}" destId="{F06D8F74-D4AC-4D9F-8226-64D2697F76D1}" srcOrd="16" destOrd="0" presId="urn:microsoft.com/office/officeart/2005/8/layout/hProcess7"/>
    <dgm:cxn modelId="{46B83188-D364-4A83-B5F9-0D6DAD736C50}" type="presParOf" srcId="{F06D8F74-D4AC-4D9F-8226-64D2697F76D1}" destId="{922A1DFC-0A6D-48D8-8847-99A6584BB70D}" srcOrd="0" destOrd="0" presId="urn:microsoft.com/office/officeart/2005/8/layout/hProcess7"/>
    <dgm:cxn modelId="{5ED2C05E-41A8-4E9A-9AB0-50D7607F6933}" type="presParOf" srcId="{F06D8F74-D4AC-4D9F-8226-64D2697F76D1}" destId="{BF9C6244-9FEB-4E4D-A84E-A61EDCC33D5F}" srcOrd="1" destOrd="0" presId="urn:microsoft.com/office/officeart/2005/8/layout/hProcess7"/>
    <dgm:cxn modelId="{88B06417-B850-4777-915B-66F640A4320C}" type="presParOf" srcId="{F06D8F74-D4AC-4D9F-8226-64D2697F76D1}" destId="{61956765-A74F-4F32-824F-67B841972BCA}" srcOrd="2" destOrd="0" presId="urn:microsoft.com/office/officeart/2005/8/layout/hProcess7"/>
    <dgm:cxn modelId="{2D4CA5D7-2248-40F3-89A8-02D49B9B640D}" type="presParOf" srcId="{FB08F5CB-8A92-4B79-8B85-CD589F59B4F5}" destId="{D415CCBB-142D-4BA1-AD02-EA7D52FD699F}" srcOrd="17" destOrd="0" presId="urn:microsoft.com/office/officeart/2005/8/layout/hProcess7"/>
    <dgm:cxn modelId="{F9599202-F9B6-4C78-BDFB-03E422980B33}" type="presParOf" srcId="{FB08F5CB-8A92-4B79-8B85-CD589F59B4F5}" destId="{91F3BA95-C231-4035-A57D-2BD9CB10004B}" srcOrd="18" destOrd="0" presId="urn:microsoft.com/office/officeart/2005/8/layout/hProcess7"/>
    <dgm:cxn modelId="{199F4EBE-3F17-455D-ACD6-47F88960956B}" type="presParOf" srcId="{91F3BA95-C231-4035-A57D-2BD9CB10004B}" destId="{8F0397C3-E2B2-49F2-A7A6-30F626780921}" srcOrd="0" destOrd="0" presId="urn:microsoft.com/office/officeart/2005/8/layout/hProcess7"/>
    <dgm:cxn modelId="{50CD7157-3EE0-41C5-9A42-BF8DDBD83334}" type="presParOf" srcId="{91F3BA95-C231-4035-A57D-2BD9CB10004B}" destId="{F73BE69A-BAA2-48F0-891A-043A94FAB8BE}" srcOrd="1" destOrd="0" presId="urn:microsoft.com/office/officeart/2005/8/layout/hProcess7"/>
    <dgm:cxn modelId="{44512598-08EF-4740-B610-87406878834B}" type="presParOf" srcId="{91F3BA95-C231-4035-A57D-2BD9CB10004B}" destId="{2C0E4328-1582-4FE7-B8C8-FADB939EA714}" srcOrd="2" destOrd="0" presId="urn:microsoft.com/office/officeart/2005/8/layout/hProcess7"/>
    <dgm:cxn modelId="{CCB04F7B-CDBB-4DC9-8E12-262A635C9B68}" type="presParOf" srcId="{FB08F5CB-8A92-4B79-8B85-CD589F59B4F5}" destId="{A9E3A061-22FF-4467-9219-BBD1037949AD}" srcOrd="19" destOrd="0" presId="urn:microsoft.com/office/officeart/2005/8/layout/hProcess7"/>
    <dgm:cxn modelId="{7D810021-37F0-4848-A919-AC705722F3BC}" type="presParOf" srcId="{FB08F5CB-8A92-4B79-8B85-CD589F59B4F5}" destId="{6D7B7C72-7CA8-4ACC-9F87-FBACE0F43B65}" srcOrd="20" destOrd="0" presId="urn:microsoft.com/office/officeart/2005/8/layout/hProcess7"/>
    <dgm:cxn modelId="{E7ABAC28-BE92-4879-80B5-CCF201817999}" type="presParOf" srcId="{6D7B7C72-7CA8-4ACC-9F87-FBACE0F43B65}" destId="{1A9ACA47-3C0D-4640-8951-3BDB69EE21D5}" srcOrd="0" destOrd="0" presId="urn:microsoft.com/office/officeart/2005/8/layout/hProcess7"/>
    <dgm:cxn modelId="{664B35AE-463D-4E93-8F05-1D0243E40363}" type="presParOf" srcId="{6D7B7C72-7CA8-4ACC-9F87-FBACE0F43B65}" destId="{E8F57DED-71BF-436D-8EE1-7A5E58D856A3}" srcOrd="1"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306E97-A6F8-4539-92D5-687DF679479B}" type="doc">
      <dgm:prSet loTypeId="urn:microsoft.com/office/officeart/2005/8/layout/pyramid2" loCatId="list" qsTypeId="urn:microsoft.com/office/officeart/2005/8/quickstyle/simple5" qsCatId="simple" csTypeId="urn:microsoft.com/office/officeart/2005/8/colors/colorful5" csCatId="colorful" phldr="1"/>
      <dgm:spPr/>
    </dgm:pt>
    <dgm:pt modelId="{650269F2-597E-4411-BC66-4A39E9544894}">
      <dgm:prSet phldrT="[Text]"/>
      <dgm:spPr/>
      <dgm:t>
        <a:bodyPr/>
        <a:lstStyle/>
        <a:p>
          <a:r>
            <a:rPr lang="en-US" dirty="0"/>
            <a:t>Programming Language</a:t>
          </a:r>
        </a:p>
      </dgm:t>
    </dgm:pt>
    <dgm:pt modelId="{36E24D76-DEE4-4563-82BD-DE3D722FE3E9}" type="parTrans" cxnId="{9AC44714-E737-4995-A526-0D99D9D16CFC}">
      <dgm:prSet/>
      <dgm:spPr/>
      <dgm:t>
        <a:bodyPr/>
        <a:lstStyle/>
        <a:p>
          <a:endParaRPr lang="en-US"/>
        </a:p>
      </dgm:t>
    </dgm:pt>
    <dgm:pt modelId="{E3DFBD8A-BF86-4623-911C-FC27E533299D}" type="sibTrans" cxnId="{9AC44714-E737-4995-A526-0D99D9D16CFC}">
      <dgm:prSet/>
      <dgm:spPr/>
      <dgm:t>
        <a:bodyPr/>
        <a:lstStyle/>
        <a:p>
          <a:endParaRPr lang="en-US"/>
        </a:p>
      </dgm:t>
    </dgm:pt>
    <dgm:pt modelId="{F4763162-73A8-47B4-AF33-0600BDDDE018}">
      <dgm:prSet phldrT="[Text]"/>
      <dgm:spPr/>
      <dgm:t>
        <a:bodyPr/>
        <a:lstStyle/>
        <a:p>
          <a:r>
            <a:rPr lang="en-US" dirty="0"/>
            <a:t>Knowledge of Concepts</a:t>
          </a:r>
        </a:p>
      </dgm:t>
    </dgm:pt>
    <dgm:pt modelId="{0F8A9E58-9EDA-4913-8EDE-79CD2DBB99BB}" type="parTrans" cxnId="{EE5341D7-C7D9-4CBA-86AC-998E7A690A5C}">
      <dgm:prSet/>
      <dgm:spPr/>
      <dgm:t>
        <a:bodyPr/>
        <a:lstStyle/>
        <a:p>
          <a:endParaRPr lang="en-US"/>
        </a:p>
      </dgm:t>
    </dgm:pt>
    <dgm:pt modelId="{9963460D-401B-47E8-A140-C506879DE766}" type="sibTrans" cxnId="{EE5341D7-C7D9-4CBA-86AC-998E7A690A5C}">
      <dgm:prSet/>
      <dgm:spPr/>
      <dgm:t>
        <a:bodyPr/>
        <a:lstStyle/>
        <a:p>
          <a:endParaRPr lang="en-US"/>
        </a:p>
      </dgm:t>
    </dgm:pt>
    <dgm:pt modelId="{097C1101-C3B8-426D-983D-55ACD2383607}">
      <dgm:prSet phldrT="[Text]"/>
      <dgm:spPr/>
      <dgm:t>
        <a:bodyPr/>
        <a:lstStyle/>
        <a:p>
          <a:r>
            <a:rPr lang="en-US" dirty="0"/>
            <a:t>Algorithm Thinking</a:t>
          </a:r>
        </a:p>
      </dgm:t>
    </dgm:pt>
    <dgm:pt modelId="{3E1178DF-BB84-4B56-AF63-47280AA8FB60}" type="parTrans" cxnId="{27F6E99D-0E84-4247-A74A-BAE11C4B1AE5}">
      <dgm:prSet/>
      <dgm:spPr/>
      <dgm:t>
        <a:bodyPr/>
        <a:lstStyle/>
        <a:p>
          <a:endParaRPr lang="en-US"/>
        </a:p>
      </dgm:t>
    </dgm:pt>
    <dgm:pt modelId="{EBB9DEAC-9F3D-45DE-89F1-CD268C85FB53}" type="sibTrans" cxnId="{27F6E99D-0E84-4247-A74A-BAE11C4B1AE5}">
      <dgm:prSet/>
      <dgm:spPr/>
      <dgm:t>
        <a:bodyPr/>
        <a:lstStyle/>
        <a:p>
          <a:endParaRPr lang="en-US"/>
        </a:p>
      </dgm:t>
    </dgm:pt>
    <dgm:pt modelId="{A35AA11D-9DD2-4342-9CDE-F8B4C5386C0B}" type="pres">
      <dgm:prSet presAssocID="{0F306E97-A6F8-4539-92D5-687DF679479B}" presName="compositeShape" presStyleCnt="0">
        <dgm:presLayoutVars>
          <dgm:dir/>
          <dgm:resizeHandles/>
        </dgm:presLayoutVars>
      </dgm:prSet>
      <dgm:spPr/>
    </dgm:pt>
    <dgm:pt modelId="{5BA21CDB-788A-40C0-8DC1-2EBA7795289D}" type="pres">
      <dgm:prSet presAssocID="{0F306E97-A6F8-4539-92D5-687DF679479B}" presName="pyramid" presStyleLbl="node1" presStyleIdx="0" presStyleCnt="1"/>
      <dgm:spPr/>
    </dgm:pt>
    <dgm:pt modelId="{51BBD00D-5BA0-4727-8E97-F01E64A0623A}" type="pres">
      <dgm:prSet presAssocID="{0F306E97-A6F8-4539-92D5-687DF679479B}" presName="theList" presStyleCnt="0"/>
      <dgm:spPr/>
    </dgm:pt>
    <dgm:pt modelId="{0435BE7E-2A16-480D-A72D-DF564DE07BE9}" type="pres">
      <dgm:prSet presAssocID="{650269F2-597E-4411-BC66-4A39E9544894}" presName="aNode" presStyleLbl="fgAcc1" presStyleIdx="0" presStyleCnt="3">
        <dgm:presLayoutVars>
          <dgm:bulletEnabled val="1"/>
        </dgm:presLayoutVars>
      </dgm:prSet>
      <dgm:spPr/>
    </dgm:pt>
    <dgm:pt modelId="{00A5738F-A564-42FE-9EE7-94C6E9F2C734}" type="pres">
      <dgm:prSet presAssocID="{650269F2-597E-4411-BC66-4A39E9544894}" presName="aSpace" presStyleCnt="0"/>
      <dgm:spPr/>
    </dgm:pt>
    <dgm:pt modelId="{0A5762FE-1228-4C9D-8306-2790BEE775C2}" type="pres">
      <dgm:prSet presAssocID="{F4763162-73A8-47B4-AF33-0600BDDDE018}" presName="aNode" presStyleLbl="fgAcc1" presStyleIdx="1" presStyleCnt="3">
        <dgm:presLayoutVars>
          <dgm:bulletEnabled val="1"/>
        </dgm:presLayoutVars>
      </dgm:prSet>
      <dgm:spPr/>
    </dgm:pt>
    <dgm:pt modelId="{8E0950E5-C163-4191-B48F-E97A6676ED0B}" type="pres">
      <dgm:prSet presAssocID="{F4763162-73A8-47B4-AF33-0600BDDDE018}" presName="aSpace" presStyleCnt="0"/>
      <dgm:spPr/>
    </dgm:pt>
    <dgm:pt modelId="{5BB1EDA6-0841-419C-92EF-6EFB071FE9B4}" type="pres">
      <dgm:prSet presAssocID="{097C1101-C3B8-426D-983D-55ACD2383607}" presName="aNode" presStyleLbl="fgAcc1" presStyleIdx="2" presStyleCnt="3">
        <dgm:presLayoutVars>
          <dgm:bulletEnabled val="1"/>
        </dgm:presLayoutVars>
      </dgm:prSet>
      <dgm:spPr/>
    </dgm:pt>
    <dgm:pt modelId="{1C32CF0D-18E1-4615-A810-BC6645640916}" type="pres">
      <dgm:prSet presAssocID="{097C1101-C3B8-426D-983D-55ACD2383607}" presName="aSpace" presStyleCnt="0"/>
      <dgm:spPr/>
    </dgm:pt>
  </dgm:ptLst>
  <dgm:cxnLst>
    <dgm:cxn modelId="{9AC44714-E737-4995-A526-0D99D9D16CFC}" srcId="{0F306E97-A6F8-4539-92D5-687DF679479B}" destId="{650269F2-597E-4411-BC66-4A39E9544894}" srcOrd="0" destOrd="0" parTransId="{36E24D76-DEE4-4563-82BD-DE3D722FE3E9}" sibTransId="{E3DFBD8A-BF86-4623-911C-FC27E533299D}"/>
    <dgm:cxn modelId="{AAD8573E-0A46-4B31-8D45-821423B3B317}" type="presOf" srcId="{0F306E97-A6F8-4539-92D5-687DF679479B}" destId="{A35AA11D-9DD2-4342-9CDE-F8B4C5386C0B}" srcOrd="0" destOrd="0" presId="urn:microsoft.com/office/officeart/2005/8/layout/pyramid2"/>
    <dgm:cxn modelId="{93905869-3929-4581-8088-DBAE40DEEC11}" type="presOf" srcId="{650269F2-597E-4411-BC66-4A39E9544894}" destId="{0435BE7E-2A16-480D-A72D-DF564DE07BE9}" srcOrd="0" destOrd="0" presId="urn:microsoft.com/office/officeart/2005/8/layout/pyramid2"/>
    <dgm:cxn modelId="{1EED7958-9096-41A8-8C57-7F4F1CD967ED}" type="presOf" srcId="{097C1101-C3B8-426D-983D-55ACD2383607}" destId="{5BB1EDA6-0841-419C-92EF-6EFB071FE9B4}" srcOrd="0" destOrd="0" presId="urn:microsoft.com/office/officeart/2005/8/layout/pyramid2"/>
    <dgm:cxn modelId="{27F6E99D-0E84-4247-A74A-BAE11C4B1AE5}" srcId="{0F306E97-A6F8-4539-92D5-687DF679479B}" destId="{097C1101-C3B8-426D-983D-55ACD2383607}" srcOrd="2" destOrd="0" parTransId="{3E1178DF-BB84-4B56-AF63-47280AA8FB60}" sibTransId="{EBB9DEAC-9F3D-45DE-89F1-CD268C85FB53}"/>
    <dgm:cxn modelId="{EE5341D7-C7D9-4CBA-86AC-998E7A690A5C}" srcId="{0F306E97-A6F8-4539-92D5-687DF679479B}" destId="{F4763162-73A8-47B4-AF33-0600BDDDE018}" srcOrd="1" destOrd="0" parTransId="{0F8A9E58-9EDA-4913-8EDE-79CD2DBB99BB}" sibTransId="{9963460D-401B-47E8-A140-C506879DE766}"/>
    <dgm:cxn modelId="{8A628FF4-3B07-4770-9160-1A26AFA86BD9}" type="presOf" srcId="{F4763162-73A8-47B4-AF33-0600BDDDE018}" destId="{0A5762FE-1228-4C9D-8306-2790BEE775C2}" srcOrd="0" destOrd="0" presId="urn:microsoft.com/office/officeart/2005/8/layout/pyramid2"/>
    <dgm:cxn modelId="{361B9F2E-B09B-4B1D-A4A4-F4E551A2A960}" type="presParOf" srcId="{A35AA11D-9DD2-4342-9CDE-F8B4C5386C0B}" destId="{5BA21CDB-788A-40C0-8DC1-2EBA7795289D}" srcOrd="0" destOrd="0" presId="urn:microsoft.com/office/officeart/2005/8/layout/pyramid2"/>
    <dgm:cxn modelId="{307829BA-909F-44F0-A84C-DAF4D7CFD693}" type="presParOf" srcId="{A35AA11D-9DD2-4342-9CDE-F8B4C5386C0B}" destId="{51BBD00D-5BA0-4727-8E97-F01E64A0623A}" srcOrd="1" destOrd="0" presId="urn:microsoft.com/office/officeart/2005/8/layout/pyramid2"/>
    <dgm:cxn modelId="{DD0579F7-84C2-405F-A73C-FCD4D10EDB01}" type="presParOf" srcId="{51BBD00D-5BA0-4727-8E97-F01E64A0623A}" destId="{0435BE7E-2A16-480D-A72D-DF564DE07BE9}" srcOrd="0" destOrd="0" presId="urn:microsoft.com/office/officeart/2005/8/layout/pyramid2"/>
    <dgm:cxn modelId="{7B7B1952-9E71-43E5-9143-26E8BEC316A1}" type="presParOf" srcId="{51BBD00D-5BA0-4727-8E97-F01E64A0623A}" destId="{00A5738F-A564-42FE-9EE7-94C6E9F2C734}" srcOrd="1" destOrd="0" presId="urn:microsoft.com/office/officeart/2005/8/layout/pyramid2"/>
    <dgm:cxn modelId="{6FC3B66E-18A7-41D6-9E05-2FFB7578FEF8}" type="presParOf" srcId="{51BBD00D-5BA0-4727-8E97-F01E64A0623A}" destId="{0A5762FE-1228-4C9D-8306-2790BEE775C2}" srcOrd="2" destOrd="0" presId="urn:microsoft.com/office/officeart/2005/8/layout/pyramid2"/>
    <dgm:cxn modelId="{FBFB8767-AB77-4EA5-AEE2-AEC790BDE24C}" type="presParOf" srcId="{51BBD00D-5BA0-4727-8E97-F01E64A0623A}" destId="{8E0950E5-C163-4191-B48F-E97A6676ED0B}" srcOrd="3" destOrd="0" presId="urn:microsoft.com/office/officeart/2005/8/layout/pyramid2"/>
    <dgm:cxn modelId="{78E5FBC5-EFDC-476B-8FE4-F7E14AEED04A}" type="presParOf" srcId="{51BBD00D-5BA0-4727-8E97-F01E64A0623A}" destId="{5BB1EDA6-0841-419C-92EF-6EFB071FE9B4}" srcOrd="4" destOrd="0" presId="urn:microsoft.com/office/officeart/2005/8/layout/pyramid2"/>
    <dgm:cxn modelId="{48905C4D-619E-4CDC-8D66-1BB0536E78DC}" type="presParOf" srcId="{51BBD00D-5BA0-4727-8E97-F01E64A0623A}" destId="{1C32CF0D-18E1-4615-A810-BC6645640916}"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E5150B-1FA2-41EC-BE7B-263CCA6811A7}">
      <dsp:nvSpPr>
        <dsp:cNvPr id="0" name=""/>
        <dsp:cNvSpPr/>
      </dsp:nvSpPr>
      <dsp:spPr>
        <a:xfrm>
          <a:off x="2919" y="1866736"/>
          <a:ext cx="1960304" cy="2352365"/>
        </a:xfrm>
        <a:prstGeom prst="roundRect">
          <a:avLst>
            <a:gd name="adj" fmla="val 5000"/>
          </a:avLst>
        </a:prstGeom>
        <a:gradFill rotWithShape="0">
          <a:gsLst>
            <a:gs pos="0">
              <a:schemeClr val="accent2">
                <a:hueOff val="0"/>
                <a:satOff val="0"/>
                <a:lumOff val="0"/>
                <a:alphaOff val="0"/>
                <a:tint val="85000"/>
                <a:shade val="98000"/>
                <a:satMod val="110000"/>
                <a:lumMod val="103000"/>
              </a:schemeClr>
            </a:gs>
            <a:gs pos="50000">
              <a:schemeClr val="accent2">
                <a:hueOff val="0"/>
                <a:satOff val="0"/>
                <a:lumOff val="0"/>
                <a:alphaOff val="0"/>
                <a:shade val="85000"/>
                <a:satMod val="105000"/>
                <a:lumMod val="100000"/>
              </a:schemeClr>
            </a:gs>
            <a:gs pos="100000">
              <a:schemeClr val="accent2">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1600</a:t>
          </a:r>
        </a:p>
      </dsp:txBody>
      <dsp:txXfrm rot="16200000">
        <a:off x="-765519" y="2635176"/>
        <a:ext cx="1928939" cy="392060"/>
      </dsp:txXfrm>
    </dsp:sp>
    <dsp:sp modelId="{3A213088-0A7F-47A9-A5C0-D5EFC42431FC}">
      <dsp:nvSpPr>
        <dsp:cNvPr id="0" name=""/>
        <dsp:cNvSpPr/>
      </dsp:nvSpPr>
      <dsp:spPr>
        <a:xfrm>
          <a:off x="394980" y="1866736"/>
          <a:ext cx="1460426" cy="2352365"/>
        </a:xfrm>
        <a:prstGeom prst="rect">
          <a:avLst/>
        </a:prstGeom>
        <a:noFill/>
        <a:ln>
          <a:noFill/>
        </a:ln>
        <a:effectLst>
          <a:outerShdw blurRad="50800" dist="15875" dir="5400000" algn="ctr" rotWithShape="0">
            <a:srgbClr val="000000">
              <a:alpha val="68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t>Mechanical Calculators</a:t>
          </a:r>
          <a:endParaRPr lang="en-US" sz="1800" kern="1200" dirty="0"/>
        </a:p>
        <a:p>
          <a:pPr marL="0" lvl="0" indent="0" algn="l" defTabSz="800100">
            <a:lnSpc>
              <a:spcPct val="90000"/>
            </a:lnSpc>
            <a:spcBef>
              <a:spcPct val="0"/>
            </a:spcBef>
            <a:spcAft>
              <a:spcPct val="35000"/>
            </a:spcAft>
            <a:buNone/>
          </a:pPr>
          <a:r>
            <a:rPr lang="en-US" sz="1800" b="0" i="0" kern="1200" dirty="0"/>
            <a:t>Pascaline</a:t>
          </a:r>
          <a:endParaRPr lang="en-US" sz="1800" kern="1200" dirty="0"/>
        </a:p>
        <a:p>
          <a:pPr marL="0" lvl="0" indent="0" algn="l" defTabSz="800100">
            <a:lnSpc>
              <a:spcPct val="90000"/>
            </a:lnSpc>
            <a:spcBef>
              <a:spcPct val="0"/>
            </a:spcBef>
            <a:spcAft>
              <a:spcPct val="35000"/>
            </a:spcAft>
            <a:buNone/>
          </a:pPr>
          <a:r>
            <a:rPr lang="en-US" sz="1800" b="0" i="0" kern="1200" dirty="0"/>
            <a:t>Jacquard Loom</a:t>
          </a:r>
          <a:endParaRPr lang="en-US" sz="1800" kern="1200" dirty="0"/>
        </a:p>
      </dsp:txBody>
      <dsp:txXfrm>
        <a:off x="394980" y="1866736"/>
        <a:ext cx="1460426" cy="2352365"/>
      </dsp:txXfrm>
    </dsp:sp>
    <dsp:sp modelId="{23E7D519-99D6-4178-87FF-7CE919B254AE}">
      <dsp:nvSpPr>
        <dsp:cNvPr id="0" name=""/>
        <dsp:cNvSpPr/>
      </dsp:nvSpPr>
      <dsp:spPr>
        <a:xfrm>
          <a:off x="2031834" y="1866736"/>
          <a:ext cx="1960304" cy="2352365"/>
        </a:xfrm>
        <a:prstGeom prst="roundRect">
          <a:avLst>
            <a:gd name="adj" fmla="val 5000"/>
          </a:avLst>
        </a:prstGeom>
        <a:gradFill rotWithShape="0">
          <a:gsLst>
            <a:gs pos="0">
              <a:schemeClr val="accent3">
                <a:hueOff val="0"/>
                <a:satOff val="0"/>
                <a:lumOff val="0"/>
                <a:alphaOff val="0"/>
                <a:tint val="85000"/>
                <a:shade val="98000"/>
                <a:satMod val="110000"/>
                <a:lumMod val="103000"/>
              </a:schemeClr>
            </a:gs>
            <a:gs pos="50000">
              <a:schemeClr val="accent3">
                <a:hueOff val="0"/>
                <a:satOff val="0"/>
                <a:lumOff val="0"/>
                <a:alphaOff val="0"/>
                <a:shade val="85000"/>
                <a:satMod val="105000"/>
                <a:lumMod val="100000"/>
              </a:schemeClr>
            </a:gs>
            <a:gs pos="100000">
              <a:schemeClr val="accent3">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1700</a:t>
          </a:r>
        </a:p>
      </dsp:txBody>
      <dsp:txXfrm rot="16200000">
        <a:off x="1263395" y="2635176"/>
        <a:ext cx="1928939" cy="392060"/>
      </dsp:txXfrm>
    </dsp:sp>
    <dsp:sp modelId="{C3398FEF-9E3D-4DCA-8B4D-2CEF5D35400B}">
      <dsp:nvSpPr>
        <dsp:cNvPr id="0" name=""/>
        <dsp:cNvSpPr/>
      </dsp:nvSpPr>
      <dsp:spPr>
        <a:xfrm rot="5400000">
          <a:off x="1868751" y="3736704"/>
          <a:ext cx="345769" cy="294045"/>
        </a:xfrm>
        <a:prstGeom prst="flowChartExtract">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CC09B60-5143-4467-84AC-94686D3CC43B}">
      <dsp:nvSpPr>
        <dsp:cNvPr id="0" name=""/>
        <dsp:cNvSpPr/>
      </dsp:nvSpPr>
      <dsp:spPr>
        <a:xfrm>
          <a:off x="2423895" y="1866736"/>
          <a:ext cx="1460426" cy="2352365"/>
        </a:xfrm>
        <a:prstGeom prst="rect">
          <a:avLst/>
        </a:prstGeom>
        <a:noFill/>
        <a:ln>
          <a:noFill/>
        </a:ln>
        <a:effectLst>
          <a:outerShdw blurRad="50800" dist="15875" dir="5400000" algn="ctr" rotWithShape="0">
            <a:srgbClr val="000000">
              <a:alpha val="68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t>Difference Engine</a:t>
          </a:r>
          <a:endParaRPr lang="en-US" sz="1800" kern="1200" dirty="0"/>
        </a:p>
        <a:p>
          <a:pPr marL="0" lvl="0" indent="0" algn="l" defTabSz="800100">
            <a:lnSpc>
              <a:spcPct val="90000"/>
            </a:lnSpc>
            <a:spcBef>
              <a:spcPct val="0"/>
            </a:spcBef>
            <a:spcAft>
              <a:spcPct val="35000"/>
            </a:spcAft>
            <a:buNone/>
          </a:pPr>
          <a:r>
            <a:rPr lang="en-US" sz="1800" b="0" i="0" kern="1200" dirty="0"/>
            <a:t>Analytical Engine</a:t>
          </a:r>
          <a:endParaRPr lang="en-US" sz="1800" kern="1200" dirty="0"/>
        </a:p>
        <a:p>
          <a:pPr marL="0" lvl="0" indent="0" algn="l" defTabSz="800100">
            <a:lnSpc>
              <a:spcPct val="90000"/>
            </a:lnSpc>
            <a:spcBef>
              <a:spcPct val="0"/>
            </a:spcBef>
            <a:spcAft>
              <a:spcPct val="35000"/>
            </a:spcAft>
            <a:buNone/>
          </a:pPr>
          <a:r>
            <a:rPr lang="en-US" sz="1800" b="0" i="0" kern="1200" dirty="0"/>
            <a:t>Punched Card Tabulating Machines</a:t>
          </a:r>
          <a:endParaRPr lang="en-US" sz="1800" kern="1200" dirty="0"/>
        </a:p>
      </dsp:txBody>
      <dsp:txXfrm>
        <a:off x="2423895" y="1866736"/>
        <a:ext cx="1460426" cy="2352365"/>
      </dsp:txXfrm>
    </dsp:sp>
    <dsp:sp modelId="{E5E58A5C-0349-47AC-9080-A4F07316FC52}">
      <dsp:nvSpPr>
        <dsp:cNvPr id="0" name=""/>
        <dsp:cNvSpPr/>
      </dsp:nvSpPr>
      <dsp:spPr>
        <a:xfrm>
          <a:off x="4060750" y="1866736"/>
          <a:ext cx="1960304" cy="2352365"/>
        </a:xfrm>
        <a:prstGeom prst="roundRect">
          <a:avLst>
            <a:gd name="adj" fmla="val 5000"/>
          </a:avLst>
        </a:prstGeom>
        <a:gradFill rotWithShape="0">
          <a:gsLst>
            <a:gs pos="0">
              <a:schemeClr val="accent4">
                <a:hueOff val="0"/>
                <a:satOff val="0"/>
                <a:lumOff val="0"/>
                <a:alphaOff val="0"/>
                <a:tint val="85000"/>
                <a:shade val="98000"/>
                <a:satMod val="110000"/>
                <a:lumMod val="103000"/>
              </a:schemeClr>
            </a:gs>
            <a:gs pos="50000">
              <a:schemeClr val="accent4">
                <a:hueOff val="0"/>
                <a:satOff val="0"/>
                <a:lumOff val="0"/>
                <a:alphaOff val="0"/>
                <a:shade val="85000"/>
                <a:satMod val="105000"/>
                <a:lumMod val="100000"/>
              </a:schemeClr>
            </a:gs>
            <a:gs pos="100000">
              <a:schemeClr val="accent4">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1800</a:t>
          </a:r>
        </a:p>
      </dsp:txBody>
      <dsp:txXfrm rot="16200000">
        <a:off x="3292310" y="2635176"/>
        <a:ext cx="1928939" cy="392060"/>
      </dsp:txXfrm>
    </dsp:sp>
    <dsp:sp modelId="{22D372B8-AFAE-4A20-B240-80DDFBDC12F6}">
      <dsp:nvSpPr>
        <dsp:cNvPr id="0" name=""/>
        <dsp:cNvSpPr/>
      </dsp:nvSpPr>
      <dsp:spPr>
        <a:xfrm rot="5400000">
          <a:off x="3897666" y="3736704"/>
          <a:ext cx="345769" cy="294045"/>
        </a:xfrm>
        <a:prstGeom prst="flowChartExtract">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66BAF99-B228-4FF9-B1FC-5849EA328554}">
      <dsp:nvSpPr>
        <dsp:cNvPr id="0" name=""/>
        <dsp:cNvSpPr/>
      </dsp:nvSpPr>
      <dsp:spPr>
        <a:xfrm>
          <a:off x="4452811" y="1866736"/>
          <a:ext cx="1460426" cy="2352365"/>
        </a:xfrm>
        <a:prstGeom prst="rect">
          <a:avLst/>
        </a:prstGeom>
        <a:noFill/>
        <a:ln>
          <a:noFill/>
        </a:ln>
        <a:effectLst>
          <a:outerShdw blurRad="50800" dist="15875" dir="5400000" algn="ctr" rotWithShape="0">
            <a:srgbClr val="000000">
              <a:alpha val="68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t>Hollerith Tabulating Machine</a:t>
          </a:r>
          <a:endParaRPr lang="en-US" sz="1800" kern="1200" dirty="0"/>
        </a:p>
        <a:p>
          <a:pPr marL="0" lvl="0" indent="0" algn="l" defTabSz="800100">
            <a:lnSpc>
              <a:spcPct val="90000"/>
            </a:lnSpc>
            <a:spcBef>
              <a:spcPct val="0"/>
            </a:spcBef>
            <a:spcAft>
              <a:spcPct val="35000"/>
            </a:spcAft>
            <a:buNone/>
          </a:pPr>
          <a:r>
            <a:rPr lang="en-US" sz="1800" b="0" i="0" kern="1200" dirty="0"/>
            <a:t>Teletype</a:t>
          </a:r>
          <a:endParaRPr lang="en-US" sz="1800" kern="1200" dirty="0"/>
        </a:p>
        <a:p>
          <a:pPr marL="0" lvl="0" indent="0" algn="l" defTabSz="800100">
            <a:lnSpc>
              <a:spcPct val="90000"/>
            </a:lnSpc>
            <a:spcBef>
              <a:spcPct val="0"/>
            </a:spcBef>
            <a:spcAft>
              <a:spcPct val="35000"/>
            </a:spcAft>
            <a:buNone/>
          </a:pPr>
          <a:r>
            <a:rPr lang="en-US" sz="1800" b="0" i="0" kern="1200" dirty="0"/>
            <a:t>Vacuum Tube</a:t>
          </a:r>
          <a:endParaRPr lang="en-US" sz="1800" kern="1200" dirty="0"/>
        </a:p>
      </dsp:txBody>
      <dsp:txXfrm>
        <a:off x="4452811" y="1866736"/>
        <a:ext cx="1460426" cy="2352365"/>
      </dsp:txXfrm>
    </dsp:sp>
    <dsp:sp modelId="{951F17E9-008A-4394-9784-167AC28AE5E6}">
      <dsp:nvSpPr>
        <dsp:cNvPr id="0" name=""/>
        <dsp:cNvSpPr/>
      </dsp:nvSpPr>
      <dsp:spPr>
        <a:xfrm>
          <a:off x="6089665" y="1866736"/>
          <a:ext cx="1960304" cy="2352365"/>
        </a:xfrm>
        <a:prstGeom prst="roundRect">
          <a:avLst>
            <a:gd name="adj" fmla="val 5000"/>
          </a:avLst>
        </a:prstGeom>
        <a:gradFill rotWithShape="0">
          <a:gsLst>
            <a:gs pos="0">
              <a:schemeClr val="accent5">
                <a:hueOff val="0"/>
                <a:satOff val="0"/>
                <a:lumOff val="0"/>
                <a:alphaOff val="0"/>
                <a:tint val="85000"/>
                <a:shade val="98000"/>
                <a:satMod val="110000"/>
                <a:lumMod val="103000"/>
              </a:schemeClr>
            </a:gs>
            <a:gs pos="50000">
              <a:schemeClr val="accent5">
                <a:hueOff val="0"/>
                <a:satOff val="0"/>
                <a:lumOff val="0"/>
                <a:alphaOff val="0"/>
                <a:shade val="85000"/>
                <a:satMod val="105000"/>
                <a:lumMod val="100000"/>
              </a:schemeClr>
            </a:gs>
            <a:gs pos="100000">
              <a:schemeClr val="accent5">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1900</a:t>
          </a:r>
        </a:p>
      </dsp:txBody>
      <dsp:txXfrm rot="16200000">
        <a:off x="5321225" y="2635176"/>
        <a:ext cx="1928939" cy="392060"/>
      </dsp:txXfrm>
    </dsp:sp>
    <dsp:sp modelId="{6EBCA13B-AD11-4963-ACDE-162A9941BAC8}">
      <dsp:nvSpPr>
        <dsp:cNvPr id="0" name=""/>
        <dsp:cNvSpPr/>
      </dsp:nvSpPr>
      <dsp:spPr>
        <a:xfrm rot="5400000">
          <a:off x="5926581" y="3736704"/>
          <a:ext cx="345769" cy="294045"/>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41CC298-68DE-4CE9-807F-BB80C437A0D2}">
      <dsp:nvSpPr>
        <dsp:cNvPr id="0" name=""/>
        <dsp:cNvSpPr/>
      </dsp:nvSpPr>
      <dsp:spPr>
        <a:xfrm>
          <a:off x="6481726" y="1866736"/>
          <a:ext cx="1460426" cy="2352365"/>
        </a:xfrm>
        <a:prstGeom prst="rect">
          <a:avLst/>
        </a:prstGeom>
        <a:noFill/>
        <a:ln>
          <a:noFill/>
        </a:ln>
        <a:effectLst>
          <a:outerShdw blurRad="50800" dist="15875" dir="5400000" algn="ctr" rotWithShape="0">
            <a:srgbClr val="000000">
              <a:alpha val="68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t>Transistor</a:t>
          </a:r>
          <a:endParaRPr lang="en-US" sz="1800" kern="1200" dirty="0"/>
        </a:p>
        <a:p>
          <a:pPr marL="0" lvl="0" indent="0" algn="l" defTabSz="800100">
            <a:lnSpc>
              <a:spcPct val="90000"/>
            </a:lnSpc>
            <a:spcBef>
              <a:spcPct val="0"/>
            </a:spcBef>
            <a:spcAft>
              <a:spcPct val="35000"/>
            </a:spcAft>
            <a:buNone/>
          </a:pPr>
          <a:r>
            <a:rPr lang="en-US" sz="1800" b="0" i="0" kern="1200" dirty="0"/>
            <a:t>Integrated Circuit</a:t>
          </a:r>
          <a:endParaRPr lang="en-US" sz="1800" kern="1200" dirty="0"/>
        </a:p>
        <a:p>
          <a:pPr marL="0" lvl="0" indent="0" algn="l" defTabSz="800100">
            <a:lnSpc>
              <a:spcPct val="90000"/>
            </a:lnSpc>
            <a:spcBef>
              <a:spcPct val="0"/>
            </a:spcBef>
            <a:spcAft>
              <a:spcPct val="35000"/>
            </a:spcAft>
            <a:buNone/>
          </a:pPr>
          <a:r>
            <a:rPr lang="en-US" sz="1800" b="0" i="0" kern="1200" dirty="0"/>
            <a:t>Microprocessor</a:t>
          </a:r>
          <a:endParaRPr lang="en-US" sz="1800" kern="1200" dirty="0"/>
        </a:p>
        <a:p>
          <a:pPr marL="0" lvl="0" indent="0" algn="l" defTabSz="800100">
            <a:lnSpc>
              <a:spcPct val="90000"/>
            </a:lnSpc>
            <a:spcBef>
              <a:spcPct val="0"/>
            </a:spcBef>
            <a:spcAft>
              <a:spcPct val="35000"/>
            </a:spcAft>
            <a:buNone/>
          </a:pPr>
          <a:r>
            <a:rPr lang="en-US" sz="1800" b="0" i="0" kern="1200" dirty="0"/>
            <a:t>Personal Computer</a:t>
          </a:r>
          <a:endParaRPr lang="en-US" sz="1800" kern="1200" dirty="0"/>
        </a:p>
      </dsp:txBody>
      <dsp:txXfrm>
        <a:off x="6481726" y="1866736"/>
        <a:ext cx="1460426" cy="2352365"/>
      </dsp:txXfrm>
    </dsp:sp>
    <dsp:sp modelId="{922A1DFC-0A6D-48D8-8847-99A6584BB70D}">
      <dsp:nvSpPr>
        <dsp:cNvPr id="0" name=""/>
        <dsp:cNvSpPr/>
      </dsp:nvSpPr>
      <dsp:spPr>
        <a:xfrm>
          <a:off x="8118580" y="1866736"/>
          <a:ext cx="1960304" cy="2352365"/>
        </a:xfrm>
        <a:prstGeom prst="roundRect">
          <a:avLst>
            <a:gd name="adj" fmla="val 5000"/>
          </a:avLst>
        </a:prstGeom>
        <a:gradFill rotWithShape="0">
          <a:gsLst>
            <a:gs pos="0">
              <a:schemeClr val="accent6">
                <a:hueOff val="0"/>
                <a:satOff val="0"/>
                <a:lumOff val="0"/>
                <a:alphaOff val="0"/>
                <a:tint val="85000"/>
                <a:shade val="98000"/>
                <a:satMod val="110000"/>
                <a:lumMod val="103000"/>
              </a:schemeClr>
            </a:gs>
            <a:gs pos="50000">
              <a:schemeClr val="accent6">
                <a:hueOff val="0"/>
                <a:satOff val="0"/>
                <a:lumOff val="0"/>
                <a:alphaOff val="0"/>
                <a:shade val="85000"/>
                <a:satMod val="105000"/>
                <a:lumMod val="100000"/>
              </a:schemeClr>
            </a:gs>
            <a:gs pos="100000">
              <a:schemeClr val="accent6">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2000</a:t>
          </a:r>
        </a:p>
      </dsp:txBody>
      <dsp:txXfrm rot="16200000">
        <a:off x="7350141" y="2635176"/>
        <a:ext cx="1928939" cy="392060"/>
      </dsp:txXfrm>
    </dsp:sp>
    <dsp:sp modelId="{D77F9C86-C1F2-49A4-BEF5-55CB9E959486}">
      <dsp:nvSpPr>
        <dsp:cNvPr id="0" name=""/>
        <dsp:cNvSpPr/>
      </dsp:nvSpPr>
      <dsp:spPr>
        <a:xfrm rot="5400000">
          <a:off x="7955497" y="3736704"/>
          <a:ext cx="345769" cy="294045"/>
        </a:xfrm>
        <a:prstGeom prst="flowChartExtract">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1956765-A74F-4F32-824F-67B841972BCA}">
      <dsp:nvSpPr>
        <dsp:cNvPr id="0" name=""/>
        <dsp:cNvSpPr/>
      </dsp:nvSpPr>
      <dsp:spPr>
        <a:xfrm>
          <a:off x="8510641" y="1866736"/>
          <a:ext cx="1460426" cy="2352365"/>
        </a:xfrm>
        <a:prstGeom prst="rect">
          <a:avLst/>
        </a:prstGeom>
        <a:noFill/>
        <a:ln>
          <a:noFill/>
        </a:ln>
        <a:effectLst>
          <a:outerShdw blurRad="50800" dist="15875" dir="5400000" algn="ctr" rotWithShape="0">
            <a:srgbClr val="000000">
              <a:alpha val="68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t>Cloud Computing</a:t>
          </a:r>
          <a:endParaRPr lang="en-US" sz="1800" kern="1200" dirty="0"/>
        </a:p>
        <a:p>
          <a:pPr marL="0" lvl="0" indent="0" algn="l" defTabSz="800100">
            <a:lnSpc>
              <a:spcPct val="90000"/>
            </a:lnSpc>
            <a:spcBef>
              <a:spcPct val="0"/>
            </a:spcBef>
            <a:spcAft>
              <a:spcPct val="35000"/>
            </a:spcAft>
            <a:buNone/>
          </a:pPr>
          <a:r>
            <a:rPr lang="en-US" sz="1800" b="0" i="0" kern="1200" dirty="0"/>
            <a:t>Tablets</a:t>
          </a:r>
          <a:endParaRPr lang="en-US" sz="1800" kern="1200" dirty="0"/>
        </a:p>
        <a:p>
          <a:pPr marL="0" lvl="0" indent="0" algn="l" defTabSz="800100">
            <a:lnSpc>
              <a:spcPct val="90000"/>
            </a:lnSpc>
            <a:spcBef>
              <a:spcPct val="0"/>
            </a:spcBef>
            <a:spcAft>
              <a:spcPct val="35000"/>
            </a:spcAft>
            <a:buNone/>
          </a:pPr>
          <a:r>
            <a:rPr lang="en-US" sz="1800" b="0" i="0" kern="1200" dirty="0"/>
            <a:t>Smartphones</a:t>
          </a:r>
          <a:endParaRPr lang="en-US" sz="1800" kern="1200" dirty="0"/>
        </a:p>
        <a:p>
          <a:pPr marL="0" lvl="0" indent="0" algn="l" defTabSz="800100">
            <a:lnSpc>
              <a:spcPct val="90000"/>
            </a:lnSpc>
            <a:spcBef>
              <a:spcPct val="0"/>
            </a:spcBef>
            <a:spcAft>
              <a:spcPct val="35000"/>
            </a:spcAft>
            <a:buNone/>
          </a:pPr>
          <a:r>
            <a:rPr lang="en-US" sz="1800" b="0" i="0" kern="1200" dirty="0"/>
            <a:t>Internet of Things (IoT)</a:t>
          </a:r>
          <a:endParaRPr lang="en-US" sz="1800" kern="1200" dirty="0"/>
        </a:p>
      </dsp:txBody>
      <dsp:txXfrm>
        <a:off x="8510641" y="1866736"/>
        <a:ext cx="1460426" cy="2352365"/>
      </dsp:txXfrm>
    </dsp:sp>
    <dsp:sp modelId="{1A9ACA47-3C0D-4640-8951-3BDB69EE21D5}">
      <dsp:nvSpPr>
        <dsp:cNvPr id="0" name=""/>
        <dsp:cNvSpPr/>
      </dsp:nvSpPr>
      <dsp:spPr>
        <a:xfrm>
          <a:off x="10147495" y="1866736"/>
          <a:ext cx="1960304" cy="2352365"/>
        </a:xfrm>
        <a:prstGeom prst="roundRect">
          <a:avLst>
            <a:gd name="adj" fmla="val 5000"/>
          </a:avLst>
        </a:prstGeom>
        <a:gradFill rotWithShape="0">
          <a:gsLst>
            <a:gs pos="0">
              <a:schemeClr val="accent2">
                <a:hueOff val="0"/>
                <a:satOff val="0"/>
                <a:lumOff val="0"/>
                <a:alphaOff val="0"/>
                <a:tint val="85000"/>
                <a:shade val="98000"/>
                <a:satMod val="110000"/>
                <a:lumMod val="103000"/>
              </a:schemeClr>
            </a:gs>
            <a:gs pos="50000">
              <a:schemeClr val="accent2">
                <a:hueOff val="0"/>
                <a:satOff val="0"/>
                <a:lumOff val="0"/>
                <a:alphaOff val="0"/>
                <a:shade val="85000"/>
                <a:satMod val="105000"/>
                <a:lumMod val="100000"/>
              </a:schemeClr>
            </a:gs>
            <a:gs pos="100000">
              <a:schemeClr val="accent2">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3000</a:t>
          </a:r>
        </a:p>
      </dsp:txBody>
      <dsp:txXfrm rot="16200000">
        <a:off x="9379056" y="2635176"/>
        <a:ext cx="1928939" cy="392060"/>
      </dsp:txXfrm>
    </dsp:sp>
    <dsp:sp modelId="{F73BE69A-BAA2-48F0-891A-043A94FAB8BE}">
      <dsp:nvSpPr>
        <dsp:cNvPr id="0" name=""/>
        <dsp:cNvSpPr/>
      </dsp:nvSpPr>
      <dsp:spPr>
        <a:xfrm rot="5400000">
          <a:off x="9984412" y="3736704"/>
          <a:ext cx="345769" cy="294045"/>
        </a:xfrm>
        <a:prstGeom prst="flowChartExtract">
          <a:avLst/>
        </a:prstGeom>
        <a:solidFill>
          <a:schemeClr val="lt1">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A21CDB-788A-40C0-8DC1-2EBA7795289D}">
      <dsp:nvSpPr>
        <dsp:cNvPr id="0" name=""/>
        <dsp:cNvSpPr/>
      </dsp:nvSpPr>
      <dsp:spPr>
        <a:xfrm>
          <a:off x="2472928" y="0"/>
          <a:ext cx="4206875" cy="4206875"/>
        </a:xfrm>
        <a:prstGeom prst="triangle">
          <a:avLst/>
        </a:prstGeom>
        <a:gradFill rotWithShape="0">
          <a:gsLst>
            <a:gs pos="0">
              <a:schemeClr val="accent5">
                <a:hueOff val="0"/>
                <a:satOff val="0"/>
                <a:lumOff val="0"/>
                <a:alphaOff val="0"/>
                <a:tint val="85000"/>
                <a:shade val="98000"/>
                <a:satMod val="110000"/>
                <a:lumMod val="103000"/>
              </a:schemeClr>
            </a:gs>
            <a:gs pos="50000">
              <a:schemeClr val="accent5">
                <a:hueOff val="0"/>
                <a:satOff val="0"/>
                <a:lumOff val="0"/>
                <a:alphaOff val="0"/>
                <a:shade val="85000"/>
                <a:satMod val="105000"/>
                <a:lumMod val="100000"/>
              </a:schemeClr>
            </a:gs>
            <a:gs pos="100000">
              <a:schemeClr val="accent5">
                <a:hueOff val="0"/>
                <a:satOff val="0"/>
                <a:lumOff val="0"/>
                <a:alphaOff val="0"/>
                <a:shade val="60000"/>
                <a:satMod val="120000"/>
                <a:lumMod val="100000"/>
              </a:schemeClr>
            </a:gs>
          </a:gsLst>
          <a:lin ang="5400000" scaled="0"/>
        </a:gradFill>
        <a:ln>
          <a:no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435BE7E-2A16-480D-A72D-DF564DE07BE9}">
      <dsp:nvSpPr>
        <dsp:cNvPr id="0" name=""/>
        <dsp:cNvSpPr/>
      </dsp:nvSpPr>
      <dsp:spPr>
        <a:xfrm>
          <a:off x="4576365" y="422947"/>
          <a:ext cx="2734468" cy="995846"/>
        </a:xfrm>
        <a:prstGeom prst="round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50800" dist="15875" dir="5400000" algn="ctr" rotWithShape="0">
            <a:srgbClr val="000000">
              <a:alpha val="68000"/>
            </a:srgbClr>
          </a:outerShdw>
        </a:effectLst>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Programming Language</a:t>
          </a:r>
        </a:p>
      </dsp:txBody>
      <dsp:txXfrm>
        <a:off x="4624978" y="471560"/>
        <a:ext cx="2637242" cy="898620"/>
      </dsp:txXfrm>
    </dsp:sp>
    <dsp:sp modelId="{0A5762FE-1228-4C9D-8306-2790BEE775C2}">
      <dsp:nvSpPr>
        <dsp:cNvPr id="0" name=""/>
        <dsp:cNvSpPr/>
      </dsp:nvSpPr>
      <dsp:spPr>
        <a:xfrm>
          <a:off x="4576365" y="1543274"/>
          <a:ext cx="2734468" cy="995846"/>
        </a:xfrm>
        <a:prstGeom prst="roundRect">
          <a:avLst/>
        </a:prstGeom>
        <a:solidFill>
          <a:schemeClr val="lt1">
            <a:alpha val="90000"/>
            <a:hueOff val="0"/>
            <a:satOff val="0"/>
            <a:lumOff val="0"/>
            <a:alphaOff val="0"/>
          </a:schemeClr>
        </a:solidFill>
        <a:ln w="9525" cap="flat" cmpd="sng" algn="ctr">
          <a:solidFill>
            <a:schemeClr val="accent5">
              <a:hueOff val="-4966938"/>
              <a:satOff val="19906"/>
              <a:lumOff val="4314"/>
              <a:alphaOff val="0"/>
            </a:schemeClr>
          </a:solidFill>
          <a:prstDash val="solid"/>
        </a:ln>
        <a:effectLst>
          <a:outerShdw blurRad="50800" dist="15875" dir="5400000" algn="ctr" rotWithShape="0">
            <a:srgbClr val="000000">
              <a:alpha val="68000"/>
            </a:srgbClr>
          </a:outerShdw>
        </a:effectLst>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Knowledge of Concepts</a:t>
          </a:r>
        </a:p>
      </dsp:txBody>
      <dsp:txXfrm>
        <a:off x="4624978" y="1591887"/>
        <a:ext cx="2637242" cy="898620"/>
      </dsp:txXfrm>
    </dsp:sp>
    <dsp:sp modelId="{5BB1EDA6-0841-419C-92EF-6EFB071FE9B4}">
      <dsp:nvSpPr>
        <dsp:cNvPr id="0" name=""/>
        <dsp:cNvSpPr/>
      </dsp:nvSpPr>
      <dsp:spPr>
        <a:xfrm>
          <a:off x="4576365" y="2663600"/>
          <a:ext cx="2734468" cy="995846"/>
        </a:xfrm>
        <a:prstGeom prst="roundRect">
          <a:avLst/>
        </a:prstGeom>
        <a:solidFill>
          <a:schemeClr val="lt1">
            <a:alpha val="90000"/>
            <a:hueOff val="0"/>
            <a:satOff val="0"/>
            <a:lumOff val="0"/>
            <a:alphaOff val="0"/>
          </a:schemeClr>
        </a:solidFill>
        <a:ln w="9525" cap="flat" cmpd="sng" algn="ctr">
          <a:solidFill>
            <a:schemeClr val="accent5">
              <a:hueOff val="-9933876"/>
              <a:satOff val="39811"/>
              <a:lumOff val="8628"/>
              <a:alphaOff val="0"/>
            </a:schemeClr>
          </a:solidFill>
          <a:prstDash val="solid"/>
        </a:ln>
        <a:effectLst>
          <a:outerShdw blurRad="50800" dist="15875" dir="5400000" algn="ctr" rotWithShape="0">
            <a:srgbClr val="000000">
              <a:alpha val="68000"/>
            </a:srgbClr>
          </a:outerShdw>
        </a:effectLst>
      </dsp:spPr>
      <dsp:style>
        <a:lnRef idx="1">
          <a:scrgbClr r="0" g="0" b="0"/>
        </a:lnRef>
        <a:fillRef idx="1">
          <a:scrgbClr r="0" g="0" b="0"/>
        </a:fillRef>
        <a:effectRef idx="2">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Algorithm Thinking</a:t>
          </a:r>
        </a:p>
      </dsp:txBody>
      <dsp:txXfrm>
        <a:off x="4624978" y="2712213"/>
        <a:ext cx="2637242" cy="8986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069BEE-5C22-49A5-A892-F6E6A4002A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494FB27-DC4B-4A29-B4F3-C665BDE47E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647B97-F030-426D-A9D1-6B39B13C23ED}" type="datetimeFigureOut">
              <a:rPr lang="en-US" smtClean="0"/>
              <a:t>2/12/2023</a:t>
            </a:fld>
            <a:endParaRPr lang="en-US" dirty="0"/>
          </a:p>
        </p:txBody>
      </p:sp>
      <p:sp>
        <p:nvSpPr>
          <p:cNvPr id="4" name="Footer Placeholder 3">
            <a:extLst>
              <a:ext uri="{FF2B5EF4-FFF2-40B4-BE49-F238E27FC236}">
                <a16:creationId xmlns:a16="http://schemas.microsoft.com/office/drawing/2014/main" id="{34A06FDF-174B-49EE-AD51-C827118F0F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CB610B1-614F-48C3-8F2D-C50C182871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2751AA-B992-41E5-A909-E1A2443E23F4}" type="slidenum">
              <a:rPr lang="en-US" smtClean="0"/>
              <a:t>‹#›</a:t>
            </a:fld>
            <a:endParaRPr lang="en-US" dirty="0"/>
          </a:p>
        </p:txBody>
      </p:sp>
    </p:spTree>
    <p:extLst>
      <p:ext uri="{BB962C8B-B14F-4D97-AF65-F5344CB8AC3E}">
        <p14:creationId xmlns:p14="http://schemas.microsoft.com/office/powerpoint/2010/main" val="1276169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24CBC-D461-4ECA-A489-D3A30E0FB795}" type="datetimeFigureOut">
              <a:rPr lang="en-US" smtClean="0"/>
              <a:t>2/12/2023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1351B-2C5D-457B-ABE5-B64DBC7BD410}" type="slidenum">
              <a:rPr lang="en-US" smtClean="0"/>
              <a:t>‹#›</a:t>
            </a:fld>
            <a:endParaRPr lang="en-US" dirty="0"/>
          </a:p>
        </p:txBody>
      </p:sp>
    </p:spTree>
    <p:extLst>
      <p:ext uri="{BB962C8B-B14F-4D97-AF65-F5344CB8AC3E}">
        <p14:creationId xmlns:p14="http://schemas.microsoft.com/office/powerpoint/2010/main" val="2027000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1351B-2C5D-457B-ABE5-B64DBC7BD410}" type="slidenum">
              <a:rPr lang="en-US" smtClean="0"/>
              <a:t>1</a:t>
            </a:fld>
            <a:endParaRPr lang="en-US" dirty="0"/>
          </a:p>
        </p:txBody>
      </p:sp>
    </p:spTree>
    <p:extLst>
      <p:ext uri="{BB962C8B-B14F-4D97-AF65-F5344CB8AC3E}">
        <p14:creationId xmlns:p14="http://schemas.microsoft.com/office/powerpoint/2010/main" val="44448663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0D48CF-CA04-4783-93AD-979ACAA61BAD}" type="datetime1">
              <a:rPr lang="en-US" smtClean="0"/>
              <a:t>2/12/2023</a:t>
            </a:fld>
            <a:endParaRPr lang="en-US" dirty="0"/>
          </a:p>
        </p:txBody>
      </p:sp>
      <p:sp>
        <p:nvSpPr>
          <p:cNvPr id="5" name="Footer Placeholder 4"/>
          <p:cNvSpPr>
            <a:spLocks noGrp="1"/>
          </p:cNvSpPr>
          <p:nvPr>
            <p:ph type="ftr" sz="quarter" idx="11"/>
          </p:nvPr>
        </p:nvSpPr>
        <p:spPr/>
        <p:txBody>
          <a:bodyPr/>
          <a:lstStyle/>
          <a:p>
            <a:r>
              <a:rPr lang="en-US"/>
              <a:t>Fundamental Programming with Python</a:t>
            </a:r>
            <a:endParaRPr lang="en-US" dirty="0"/>
          </a:p>
        </p:txBody>
      </p:sp>
      <p:sp>
        <p:nvSpPr>
          <p:cNvPr id="6" name="Slide Number Placeholder 5"/>
          <p:cNvSpPr>
            <a:spLocks noGrp="1"/>
          </p:cNvSpPr>
          <p:nvPr>
            <p:ph type="sldNum" sz="quarter" idx="12"/>
          </p:nvPr>
        </p:nvSpPr>
        <p:spPr/>
        <p:txBody>
          <a:bodyPr/>
          <a:lstStyle/>
          <a:p>
            <a:fld id="{0079CAC6-A72B-4EF8-B465-34FA47827E7F}" type="slidenum">
              <a:rPr lang="en-US" smtClean="0"/>
              <a:t>‹#›</a:t>
            </a:fld>
            <a:endParaRPr lang="en-US" dirty="0"/>
          </a:p>
        </p:txBody>
      </p:sp>
      <p:sp>
        <p:nvSpPr>
          <p:cNvPr id="9" name="Content Placeholder 8">
            <a:extLst>
              <a:ext uri="{FF2B5EF4-FFF2-40B4-BE49-F238E27FC236}">
                <a16:creationId xmlns:a16="http://schemas.microsoft.com/office/drawing/2014/main" id="{511EF5C4-7447-D8B8-2D2E-B27DBBE2A440}"/>
              </a:ext>
            </a:extLst>
          </p:cNvPr>
          <p:cNvSpPr>
            <a:spLocks noGrp="1"/>
          </p:cNvSpPr>
          <p:nvPr>
            <p:ph sz="quarter" idx="13"/>
          </p:nvPr>
        </p:nvSpPr>
        <p:spPr>
          <a:xfrm>
            <a:off x="5461000" y="5305425"/>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62899616-6B50-4D67-3046-952A3669D60C}"/>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56382" y="77187"/>
            <a:ext cx="1170936" cy="1170936"/>
          </a:xfrm>
          <a:prstGeom prst="rect">
            <a:avLst/>
          </a:prstGeom>
        </p:spPr>
      </p:pic>
    </p:spTree>
    <p:extLst>
      <p:ext uri="{BB962C8B-B14F-4D97-AF65-F5344CB8AC3E}">
        <p14:creationId xmlns:p14="http://schemas.microsoft.com/office/powerpoint/2010/main" val="3123293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CD8F5E-101B-4FAA-9D82-961F1DB1544E}" type="datetime1">
              <a:rPr lang="en-US" smtClean="0"/>
              <a:t>2/12/2023</a:t>
            </a:fld>
            <a:endParaRPr lang="en-US" dirty="0"/>
          </a:p>
        </p:txBody>
      </p:sp>
      <p:sp>
        <p:nvSpPr>
          <p:cNvPr id="5" name="Footer Placeholder 4"/>
          <p:cNvSpPr>
            <a:spLocks noGrp="1"/>
          </p:cNvSpPr>
          <p:nvPr>
            <p:ph type="ftr" sz="quarter" idx="11"/>
          </p:nvPr>
        </p:nvSpPr>
        <p:spPr/>
        <p:txBody>
          <a:bodyPr/>
          <a:lstStyle/>
          <a:p>
            <a:r>
              <a:rPr lang="en-US"/>
              <a:t>Fundamental Programming with Python</a:t>
            </a:r>
            <a:endParaRPr lang="en-US" dirty="0"/>
          </a:p>
        </p:txBody>
      </p:sp>
      <p:sp>
        <p:nvSpPr>
          <p:cNvPr id="6" name="Slide Number Placeholder 5"/>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945427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D27139F-35B2-43FA-B637-88921C5FFDC1}" type="datetime1">
              <a:rPr lang="en-US" smtClean="0"/>
              <a:t>2/12/2023</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r>
              <a:rPr lang="en-US"/>
              <a:t>Fundamental Programming with Python</a:t>
            </a:r>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110135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3200"/>
            </a:lvl1pPr>
            <a:lvl2pPr>
              <a:defRPr sz="3200"/>
            </a:lvl2pPr>
            <a:lvl3pPr>
              <a:defRPr sz="28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70B01E3-C0B1-4B9B-89A9-02A94F8923FD}" type="datetime1">
              <a:rPr lang="en-US" smtClean="0"/>
              <a:t>2/12/2023</a:t>
            </a:fld>
            <a:endParaRPr lang="en-US" dirty="0"/>
          </a:p>
        </p:txBody>
      </p:sp>
      <p:sp>
        <p:nvSpPr>
          <p:cNvPr id="5" name="Footer Placeholder 4"/>
          <p:cNvSpPr>
            <a:spLocks noGrp="1"/>
          </p:cNvSpPr>
          <p:nvPr>
            <p:ph type="ftr" sz="quarter" idx="11"/>
          </p:nvPr>
        </p:nvSpPr>
        <p:spPr/>
        <p:txBody>
          <a:bodyPr/>
          <a:lstStyle/>
          <a:p>
            <a:r>
              <a:rPr lang="en-US"/>
              <a:t>Fundamental Programming with Python</a:t>
            </a:r>
            <a:endParaRPr lang="en-US" dirty="0"/>
          </a:p>
        </p:txBody>
      </p:sp>
      <p:sp>
        <p:nvSpPr>
          <p:cNvPr id="6" name="Slide Number Placeholder 5"/>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2367582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AD6E31F1-ECC9-4BD6-B025-EF3978C15B30}" type="datetime1">
              <a:rPr lang="en-US" smtClean="0"/>
              <a:t>2/12/2023</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a:t>Fundamental Programming with Python</a:t>
            </a:r>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079CAC6-A72B-4EF8-B465-34FA47827E7F}" type="slidenum">
              <a:rPr lang="en-US" smtClean="0"/>
              <a:t>‹#›</a:t>
            </a:fld>
            <a:endParaRPr lang="en-US" dirty="0"/>
          </a:p>
        </p:txBody>
      </p:sp>
    </p:spTree>
    <p:extLst>
      <p:ext uri="{BB962C8B-B14F-4D97-AF65-F5344CB8AC3E}">
        <p14:creationId xmlns:p14="http://schemas.microsoft.com/office/powerpoint/2010/main" val="399760607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23E066-FCF7-4D43-8CE1-1C08EC1A1793}" type="datetime1">
              <a:rPr lang="en-US" smtClean="0"/>
              <a:t>2/12/2023</a:t>
            </a:fld>
            <a:endParaRPr lang="en-US" dirty="0"/>
          </a:p>
        </p:txBody>
      </p:sp>
      <p:sp>
        <p:nvSpPr>
          <p:cNvPr id="6" name="Footer Placeholder 5"/>
          <p:cNvSpPr>
            <a:spLocks noGrp="1"/>
          </p:cNvSpPr>
          <p:nvPr>
            <p:ph type="ftr" sz="quarter" idx="11"/>
          </p:nvPr>
        </p:nvSpPr>
        <p:spPr/>
        <p:txBody>
          <a:bodyPr/>
          <a:lstStyle/>
          <a:p>
            <a:r>
              <a:rPr lang="en-US"/>
              <a:t>Fundamental Programming with Python</a:t>
            </a:r>
            <a:endParaRPr lang="en-US" dirty="0"/>
          </a:p>
        </p:txBody>
      </p:sp>
      <p:sp>
        <p:nvSpPr>
          <p:cNvPr id="7" name="Slide Number Placeholder 6"/>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256601649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DC8794-11C8-4B79-A4E9-18EDC7F6F0E1}" type="datetime1">
              <a:rPr lang="en-US" smtClean="0"/>
              <a:t>2/12/2023</a:t>
            </a:fld>
            <a:endParaRPr lang="en-US" dirty="0"/>
          </a:p>
        </p:txBody>
      </p:sp>
      <p:sp>
        <p:nvSpPr>
          <p:cNvPr id="8" name="Footer Placeholder 7"/>
          <p:cNvSpPr>
            <a:spLocks noGrp="1"/>
          </p:cNvSpPr>
          <p:nvPr>
            <p:ph type="ftr" sz="quarter" idx="11"/>
          </p:nvPr>
        </p:nvSpPr>
        <p:spPr/>
        <p:txBody>
          <a:bodyPr/>
          <a:lstStyle/>
          <a:p>
            <a:r>
              <a:rPr lang="en-US"/>
              <a:t>Fundamental Programming with Python</a:t>
            </a:r>
            <a:endParaRPr lang="en-US" dirty="0"/>
          </a:p>
        </p:txBody>
      </p:sp>
      <p:sp>
        <p:nvSpPr>
          <p:cNvPr id="9" name="Slide Number Placeholder 8"/>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64065215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CD5C23-9E41-495D-915A-9AA2F40B498D}" type="datetime1">
              <a:rPr lang="en-US" smtClean="0"/>
              <a:t>2/12/2023</a:t>
            </a:fld>
            <a:endParaRPr lang="en-US" dirty="0"/>
          </a:p>
        </p:txBody>
      </p:sp>
      <p:sp>
        <p:nvSpPr>
          <p:cNvPr id="4" name="Footer Placeholder 3"/>
          <p:cNvSpPr>
            <a:spLocks noGrp="1"/>
          </p:cNvSpPr>
          <p:nvPr>
            <p:ph type="ftr" sz="quarter" idx="11"/>
          </p:nvPr>
        </p:nvSpPr>
        <p:spPr/>
        <p:txBody>
          <a:bodyPr/>
          <a:lstStyle/>
          <a:p>
            <a:r>
              <a:rPr lang="en-US"/>
              <a:t>Fundamental Programming with Python</a:t>
            </a:r>
            <a:endParaRPr lang="en-US" dirty="0"/>
          </a:p>
        </p:txBody>
      </p:sp>
      <p:sp>
        <p:nvSpPr>
          <p:cNvPr id="5" name="Slide Number Placeholder 4"/>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1656017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F57D3B-5F64-44A5-AA84-66F74DA0B34C}" type="datetime1">
              <a:rPr lang="en-US" smtClean="0"/>
              <a:t>2/12/2023</a:t>
            </a:fld>
            <a:endParaRPr lang="en-US" dirty="0"/>
          </a:p>
        </p:txBody>
      </p:sp>
      <p:sp>
        <p:nvSpPr>
          <p:cNvPr id="3" name="Footer Placeholder 2"/>
          <p:cNvSpPr>
            <a:spLocks noGrp="1"/>
          </p:cNvSpPr>
          <p:nvPr>
            <p:ph type="ftr" sz="quarter" idx="11"/>
          </p:nvPr>
        </p:nvSpPr>
        <p:spPr/>
        <p:txBody>
          <a:bodyPr/>
          <a:lstStyle/>
          <a:p>
            <a:r>
              <a:rPr lang="en-US"/>
              <a:t>Fundamental Programming with Python</a:t>
            </a:r>
            <a:endParaRPr lang="en-US" dirty="0"/>
          </a:p>
        </p:txBody>
      </p:sp>
      <p:sp>
        <p:nvSpPr>
          <p:cNvPr id="4" name="Slide Number Placeholder 3"/>
          <p:cNvSpPr>
            <a:spLocks noGrp="1"/>
          </p:cNvSpPr>
          <p:nvPr>
            <p:ph type="sldNum" sz="quarter" idx="12"/>
          </p:nvPr>
        </p:nvSpPr>
        <p:spPr/>
        <p:txBody>
          <a:bodyPr/>
          <a:lstStyle/>
          <a:p>
            <a:fld id="{0079CAC6-A72B-4EF8-B465-34FA47827E7F}" type="slidenum">
              <a:rPr lang="en-US" smtClean="0"/>
              <a:t>‹#›</a:t>
            </a:fld>
            <a:endParaRPr lang="en-US" dirty="0"/>
          </a:p>
        </p:txBody>
      </p:sp>
      <p:sp>
        <p:nvSpPr>
          <p:cNvPr id="5" name="Title 4">
            <a:extLst>
              <a:ext uri="{FF2B5EF4-FFF2-40B4-BE49-F238E27FC236}">
                <a16:creationId xmlns:a16="http://schemas.microsoft.com/office/drawing/2014/main" id="{71808E7F-6862-4377-A59B-F2A5DB78C6C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269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0FC8FD-3A4C-43CB-AF34-DC8E25AC924B}" type="datetime1">
              <a:rPr lang="en-US" smtClean="0"/>
              <a:t>2/12/2023</a:t>
            </a:fld>
            <a:endParaRPr lang="en-US" dirty="0"/>
          </a:p>
        </p:txBody>
      </p:sp>
      <p:sp>
        <p:nvSpPr>
          <p:cNvPr id="6" name="Footer Placeholder 5"/>
          <p:cNvSpPr>
            <a:spLocks noGrp="1"/>
          </p:cNvSpPr>
          <p:nvPr>
            <p:ph type="ftr" sz="quarter" idx="11"/>
          </p:nvPr>
        </p:nvSpPr>
        <p:spPr/>
        <p:txBody>
          <a:bodyPr/>
          <a:lstStyle/>
          <a:p>
            <a:r>
              <a:rPr lang="en-US"/>
              <a:t>Fundamental Programming with Python</a:t>
            </a:r>
            <a:endParaRPr lang="en-US" dirty="0"/>
          </a:p>
        </p:txBody>
      </p:sp>
      <p:sp>
        <p:nvSpPr>
          <p:cNvPr id="7" name="Slide Number Placeholder 6"/>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152350777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82EBCC-AAFA-45D8-862F-DAF4C6B28F16}" type="datetime1">
              <a:rPr lang="en-US" smtClean="0"/>
              <a:t>2/12/2023</a:t>
            </a:fld>
            <a:endParaRPr lang="en-US" dirty="0"/>
          </a:p>
        </p:txBody>
      </p:sp>
      <p:sp>
        <p:nvSpPr>
          <p:cNvPr id="6" name="Footer Placeholder 5"/>
          <p:cNvSpPr>
            <a:spLocks noGrp="1"/>
          </p:cNvSpPr>
          <p:nvPr>
            <p:ph type="ftr" sz="quarter" idx="11"/>
          </p:nvPr>
        </p:nvSpPr>
        <p:spPr/>
        <p:txBody>
          <a:bodyPr/>
          <a:lstStyle/>
          <a:p>
            <a:r>
              <a:rPr lang="en-US"/>
              <a:t>Fundamental Programming with Python</a:t>
            </a:r>
            <a:endParaRPr lang="en-US" dirty="0"/>
          </a:p>
        </p:txBody>
      </p:sp>
      <p:sp>
        <p:nvSpPr>
          <p:cNvPr id="7" name="Slide Number Placeholder 6"/>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3736791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DDB2D2ED-04BA-4C3B-A1BA-41B691232536}" type="datetime1">
              <a:rPr lang="en-US" smtClean="0"/>
              <a:t>2/12/2023</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Fundamental Programming with Python</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0079CAC6-A72B-4EF8-B465-34FA47827E7F}" type="slidenum">
              <a:rPr lang="en-US" smtClean="0"/>
              <a:t>‹#›</a:t>
            </a:fld>
            <a:endParaRPr lang="en-US" dirty="0"/>
          </a:p>
        </p:txBody>
      </p:sp>
      <p:pic>
        <p:nvPicPr>
          <p:cNvPr id="9" name="Picture 8">
            <a:extLst>
              <a:ext uri="{FF2B5EF4-FFF2-40B4-BE49-F238E27FC236}">
                <a16:creationId xmlns:a16="http://schemas.microsoft.com/office/drawing/2014/main" id="{0FC90B40-9C1F-03C6-F8E5-3548564FF96E}"/>
              </a:ext>
            </a:extLst>
          </p:cNvPr>
          <p:cNvPicPr>
            <a:picLocks noChangeAspect="1"/>
          </p:cNvPicPr>
          <p:nvPr userDrawn="1"/>
        </p:nvPicPr>
        <p:blipFill>
          <a:blip r:embed="rId13">
            <a:duotone>
              <a:prstClr val="black"/>
              <a:srgbClr val="1F497D">
                <a:tint val="45000"/>
                <a:satMod val="400000"/>
              </a:srgbClr>
            </a:duotone>
            <a:extLst>
              <a:ext uri="{BEBA8EAE-BF5A-486C-A8C5-ECC9F3942E4B}">
                <a14:imgProps xmlns:a14="http://schemas.microsoft.com/office/drawing/2010/main">
                  <a14:imgLayer r:embed="rId14">
                    <a14:imgEffect>
                      <a14:colorTemperature colorTemp="11200"/>
                    </a14:imgEffect>
                  </a14:imgLayer>
                </a14:imgProps>
              </a:ext>
            </a:extLst>
          </a:blip>
          <a:stretch>
            <a:fillRect/>
          </a:stretch>
        </p:blipFill>
        <p:spPr>
          <a:xfrm>
            <a:off x="31330" y="353208"/>
            <a:ext cx="1170936" cy="1170936"/>
          </a:xfrm>
          <a:prstGeom prst="rect">
            <a:avLst/>
          </a:prstGeom>
        </p:spPr>
      </p:pic>
    </p:spTree>
    <p:extLst>
      <p:ext uri="{BB962C8B-B14F-4D97-AF65-F5344CB8AC3E}">
        <p14:creationId xmlns:p14="http://schemas.microsoft.com/office/powerpoint/2010/main" val="3475944540"/>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hdr="0" dt="0"/>
  <p:txStyles>
    <p:titleStyle>
      <a:lvl1pPr algn="l" defTabSz="914400" rtl="0" eaLnBrk="1" latinLnBrk="0" hangingPunct="1">
        <a:lnSpc>
          <a:spcPct val="85000"/>
        </a:lnSpc>
        <a:spcBef>
          <a:spcPct val="0"/>
        </a:spcBef>
        <a:buNone/>
        <a:defRPr sz="4000" b="1" kern="1200" cap="none"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3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32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2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24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24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History_of_computing_hardware" TargetMode="External"/><Relationship Id="rId2" Type="http://schemas.openxmlformats.org/officeDocument/2006/relationships/hyperlink" Target="https://en.wikipedia.org/wiki/History_of_comput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linkedin.com/in/ImanKhaniJazani/" TargetMode="External"/><Relationship Id="rId2" Type="http://schemas.openxmlformats.org/officeDocument/2006/relationships/hyperlink" Target="mailto:ImanKhaniJazani@gmail.com"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A52790-F46A-843A-C214-9C2BCB1C8A8F}"/>
              </a:ext>
            </a:extLst>
          </p:cNvPr>
          <p:cNvSpPr>
            <a:spLocks noGrp="1"/>
          </p:cNvSpPr>
          <p:nvPr>
            <p:ph type="ctrTitle"/>
          </p:nvPr>
        </p:nvSpPr>
        <p:spPr/>
        <p:txBody>
          <a:bodyPr>
            <a:normAutofit/>
          </a:bodyPr>
          <a:lstStyle/>
          <a:p>
            <a:r>
              <a:rPr lang="en-US" b="1" dirty="0"/>
              <a:t>Introduction to Computer Systems</a:t>
            </a:r>
          </a:p>
        </p:txBody>
      </p:sp>
      <p:sp>
        <p:nvSpPr>
          <p:cNvPr id="5" name="Subtitle 4">
            <a:extLst>
              <a:ext uri="{FF2B5EF4-FFF2-40B4-BE49-F238E27FC236}">
                <a16:creationId xmlns:a16="http://schemas.microsoft.com/office/drawing/2014/main" id="{154DAC39-00F6-8934-0067-6F99551A2EFD}"/>
              </a:ext>
            </a:extLst>
          </p:cNvPr>
          <p:cNvSpPr>
            <a:spLocks noGrp="1"/>
          </p:cNvSpPr>
          <p:nvPr>
            <p:ph type="subTitle" idx="1"/>
          </p:nvPr>
        </p:nvSpPr>
        <p:spPr>
          <a:xfrm>
            <a:off x="1524000" y="3996250"/>
            <a:ext cx="9144000" cy="2861750"/>
          </a:xfrm>
        </p:spPr>
        <p:txBody>
          <a:bodyPr>
            <a:normAutofit/>
          </a:bodyPr>
          <a:lstStyle/>
          <a:p>
            <a:r>
              <a:rPr lang="en-US" sz="2400" b="1" dirty="0"/>
              <a:t>By:</a:t>
            </a:r>
            <a:r>
              <a:rPr lang="en-US" sz="2400" dirty="0"/>
              <a:t> Iman Khani Jazani</a:t>
            </a:r>
          </a:p>
          <a:p>
            <a:endParaRPr lang="en-US" sz="2400" dirty="0"/>
          </a:p>
          <a:p>
            <a:endParaRPr lang="en-US" sz="2400" dirty="0"/>
          </a:p>
          <a:p>
            <a:pPr marL="342900"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0" i="1" dirty="0">
                <a:effectLst/>
                <a:latin typeface="-apple-system"/>
              </a:rPr>
              <a:t>Senior Data Scientist, Adin</a:t>
            </a:r>
          </a:p>
          <a:p>
            <a:pPr marL="342900"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0" i="1" dirty="0">
                <a:effectLst/>
                <a:latin typeface="-apple-system"/>
              </a:rPr>
              <a:t>Technical AI Product Manager and Advisor, Mehra</a:t>
            </a:r>
          </a:p>
          <a:p>
            <a:pPr marL="342900"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i="1" dirty="0">
                <a:latin typeface="-apple-system"/>
              </a:rPr>
              <a:t>NLP Researcher, </a:t>
            </a:r>
            <a:r>
              <a:rPr lang="en-US" i="1" dirty="0" err="1">
                <a:latin typeface="-apple-system"/>
              </a:rPr>
              <a:t>VoXera</a:t>
            </a:r>
            <a:endParaRPr lang="en-US" i="1" dirty="0">
              <a:latin typeface="-apple-system"/>
            </a:endParaRPr>
          </a:p>
          <a:p>
            <a:pPr marL="342900"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0" i="1" dirty="0">
                <a:effectLst/>
                <a:latin typeface="-apple-system"/>
              </a:rPr>
              <a:t>Adjunct Professor, Sharif University of Technology</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1" dirty="0">
              <a:effectLst/>
              <a:latin typeface="-apple-system"/>
            </a:endParaRPr>
          </a:p>
          <a:p>
            <a:endParaRPr lang="en-US" sz="1400" dirty="0"/>
          </a:p>
          <a:p>
            <a:endParaRPr lang="en-US" sz="2400" dirty="0"/>
          </a:p>
        </p:txBody>
      </p:sp>
      <p:sp>
        <p:nvSpPr>
          <p:cNvPr id="6" name="Slide Number Placeholder 5">
            <a:extLst>
              <a:ext uri="{FF2B5EF4-FFF2-40B4-BE49-F238E27FC236}">
                <a16:creationId xmlns:a16="http://schemas.microsoft.com/office/drawing/2014/main" id="{23611016-7412-C785-DD6A-793B22161095}"/>
              </a:ext>
            </a:extLst>
          </p:cNvPr>
          <p:cNvSpPr>
            <a:spLocks noGrp="1"/>
          </p:cNvSpPr>
          <p:nvPr>
            <p:ph type="sldNum" sz="quarter" idx="12"/>
          </p:nvPr>
        </p:nvSpPr>
        <p:spPr/>
        <p:txBody>
          <a:bodyPr/>
          <a:lstStyle/>
          <a:p>
            <a:fld id="{0079CAC6-A72B-4EF8-B465-34FA47827E7F}" type="slidenum">
              <a:rPr lang="en-US" smtClean="0"/>
              <a:t>1</a:t>
            </a:fld>
            <a:endParaRPr lang="en-US" dirty="0"/>
          </a:p>
        </p:txBody>
      </p:sp>
      <p:sp>
        <p:nvSpPr>
          <p:cNvPr id="2" name="Footer Placeholder 1">
            <a:extLst>
              <a:ext uri="{FF2B5EF4-FFF2-40B4-BE49-F238E27FC236}">
                <a16:creationId xmlns:a16="http://schemas.microsoft.com/office/drawing/2014/main" id="{F0D287BD-4C92-C96B-04AC-579912B80D3C}"/>
              </a:ext>
            </a:extLst>
          </p:cNvPr>
          <p:cNvSpPr>
            <a:spLocks noGrp="1"/>
          </p:cNvSpPr>
          <p:nvPr>
            <p:ph type="ftr" sz="quarter" idx="11"/>
          </p:nvPr>
        </p:nvSpPr>
        <p:spPr/>
        <p:txBody>
          <a:bodyPr/>
          <a:lstStyle/>
          <a:p>
            <a:r>
              <a:rPr lang="en-US" dirty="0"/>
              <a:t>Fundamental Programming with Python</a:t>
            </a:r>
          </a:p>
        </p:txBody>
      </p:sp>
    </p:spTree>
    <p:extLst>
      <p:ext uri="{BB962C8B-B14F-4D97-AF65-F5344CB8AC3E}">
        <p14:creationId xmlns:p14="http://schemas.microsoft.com/office/powerpoint/2010/main" val="3733673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FC432-A453-870C-34F6-F5AB1E824DD3}"/>
              </a:ext>
            </a:extLst>
          </p:cNvPr>
          <p:cNvSpPr>
            <a:spLocks noGrp="1"/>
          </p:cNvSpPr>
          <p:nvPr>
            <p:ph type="title"/>
          </p:nvPr>
        </p:nvSpPr>
        <p:spPr/>
        <p:txBody>
          <a:bodyPr/>
          <a:lstStyle/>
          <a:p>
            <a:r>
              <a:rPr lang="en-US" dirty="0"/>
              <a:t>History of Computation and Computers</a:t>
            </a:r>
          </a:p>
        </p:txBody>
      </p:sp>
      <p:sp>
        <p:nvSpPr>
          <p:cNvPr id="4" name="Slide Number Placeholder 3">
            <a:extLst>
              <a:ext uri="{FF2B5EF4-FFF2-40B4-BE49-F238E27FC236}">
                <a16:creationId xmlns:a16="http://schemas.microsoft.com/office/drawing/2014/main" id="{872D2B23-7846-DE1D-E096-383132454A1B}"/>
              </a:ext>
            </a:extLst>
          </p:cNvPr>
          <p:cNvSpPr>
            <a:spLocks noGrp="1"/>
          </p:cNvSpPr>
          <p:nvPr>
            <p:ph type="sldNum" sz="quarter" idx="12"/>
          </p:nvPr>
        </p:nvSpPr>
        <p:spPr/>
        <p:txBody>
          <a:bodyPr/>
          <a:lstStyle/>
          <a:p>
            <a:fld id="{0079CAC6-A72B-4EF8-B465-34FA47827E7F}" type="slidenum">
              <a:rPr lang="en-US" smtClean="0"/>
              <a:t>10</a:t>
            </a:fld>
            <a:endParaRPr lang="en-US" dirty="0"/>
          </a:p>
        </p:txBody>
      </p:sp>
      <p:sp>
        <p:nvSpPr>
          <p:cNvPr id="2" name="Footer Placeholder 1">
            <a:extLst>
              <a:ext uri="{FF2B5EF4-FFF2-40B4-BE49-F238E27FC236}">
                <a16:creationId xmlns:a16="http://schemas.microsoft.com/office/drawing/2014/main" id="{88F3A02B-EBDE-A1C4-048E-E606628F0D93}"/>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1880067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35425A-286D-7342-4CC5-A4D17C32DD4D}"/>
              </a:ext>
            </a:extLst>
          </p:cNvPr>
          <p:cNvSpPr>
            <a:spLocks noGrp="1"/>
          </p:cNvSpPr>
          <p:nvPr>
            <p:ph type="title"/>
          </p:nvPr>
        </p:nvSpPr>
        <p:spPr/>
        <p:txBody>
          <a:bodyPr/>
          <a:lstStyle/>
          <a:p>
            <a:r>
              <a:rPr lang="en-US" dirty="0"/>
              <a:t>From computing…</a:t>
            </a:r>
          </a:p>
        </p:txBody>
      </p:sp>
      <p:sp>
        <p:nvSpPr>
          <p:cNvPr id="6" name="Content Placeholder 5">
            <a:extLst>
              <a:ext uri="{FF2B5EF4-FFF2-40B4-BE49-F238E27FC236}">
                <a16:creationId xmlns:a16="http://schemas.microsoft.com/office/drawing/2014/main" id="{E0B5B0B7-3271-CEC5-46CD-01D86E5D602B}"/>
              </a:ext>
            </a:extLst>
          </p:cNvPr>
          <p:cNvSpPr>
            <a:spLocks noGrp="1"/>
          </p:cNvSpPr>
          <p:nvPr>
            <p:ph idx="1"/>
          </p:nvPr>
        </p:nvSpPr>
        <p:spPr/>
        <p:txBody>
          <a:bodyPr>
            <a:normAutofit/>
          </a:bodyPr>
          <a:lstStyle/>
          <a:p>
            <a:pPr algn="just"/>
            <a:r>
              <a:rPr lang="en-US" b="0" i="0" dirty="0">
                <a:effectLst/>
              </a:rPr>
              <a:t>The </a:t>
            </a:r>
            <a:r>
              <a:rPr lang="en-US" b="1" i="0" dirty="0">
                <a:effectLst/>
              </a:rPr>
              <a:t>history of computing</a:t>
            </a:r>
            <a:r>
              <a:rPr lang="en-US" b="0" i="0" dirty="0">
                <a:effectLst/>
              </a:rPr>
              <a:t> is longer than the </a:t>
            </a:r>
            <a:r>
              <a:rPr lang="en-US" b="0" i="0" strike="noStrike" dirty="0">
                <a:effectLst/>
              </a:rPr>
              <a:t>history of computing hardware</a:t>
            </a:r>
            <a:r>
              <a:rPr lang="en-US" b="0" i="0" dirty="0">
                <a:effectLst/>
              </a:rPr>
              <a:t> and </a:t>
            </a:r>
            <a:r>
              <a:rPr lang="en-US" b="0" i="0" strike="noStrike" dirty="0">
                <a:effectLst/>
              </a:rPr>
              <a:t>modern computing technology</a:t>
            </a:r>
            <a:r>
              <a:rPr lang="en-US" b="0" i="0" dirty="0">
                <a:effectLst/>
              </a:rPr>
              <a:t> and includes the history of methods intended for pen and paper or for chalk and slate, with or without the aid of tables.</a:t>
            </a:r>
          </a:p>
        </p:txBody>
      </p:sp>
      <p:sp>
        <p:nvSpPr>
          <p:cNvPr id="4" name="Slide Number Placeholder 3">
            <a:extLst>
              <a:ext uri="{FF2B5EF4-FFF2-40B4-BE49-F238E27FC236}">
                <a16:creationId xmlns:a16="http://schemas.microsoft.com/office/drawing/2014/main" id="{EE84407F-CFFA-DBD6-014C-FFE454C3BE09}"/>
              </a:ext>
            </a:extLst>
          </p:cNvPr>
          <p:cNvSpPr>
            <a:spLocks noGrp="1"/>
          </p:cNvSpPr>
          <p:nvPr>
            <p:ph type="sldNum" sz="quarter" idx="12"/>
          </p:nvPr>
        </p:nvSpPr>
        <p:spPr/>
        <p:txBody>
          <a:bodyPr/>
          <a:lstStyle/>
          <a:p>
            <a:fld id="{0079CAC6-A72B-4EF8-B465-34FA47827E7F}" type="slidenum">
              <a:rPr lang="en-US" smtClean="0"/>
              <a:t>11</a:t>
            </a:fld>
            <a:endParaRPr lang="en-US" dirty="0"/>
          </a:p>
        </p:txBody>
      </p:sp>
      <p:sp>
        <p:nvSpPr>
          <p:cNvPr id="2" name="Footer Placeholder 1">
            <a:extLst>
              <a:ext uri="{FF2B5EF4-FFF2-40B4-BE49-F238E27FC236}">
                <a16:creationId xmlns:a16="http://schemas.microsoft.com/office/drawing/2014/main" id="{0313B2DA-F167-2111-2D7B-9BFFF80C62EB}"/>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214327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iraha: Cognitive anumeracy in a language without numbers.">
            <a:extLst>
              <a:ext uri="{FF2B5EF4-FFF2-40B4-BE49-F238E27FC236}">
                <a16:creationId xmlns:a16="http://schemas.microsoft.com/office/drawing/2014/main" id="{F9E6FF5F-5565-0C77-8ACF-BE0B2B58880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1806746"/>
            <a:ext cx="12192000" cy="50512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02455F3-39C6-6DA0-28B7-802A36A0418C}"/>
              </a:ext>
            </a:extLst>
          </p:cNvPr>
          <p:cNvSpPr>
            <a:spLocks noGrp="1"/>
          </p:cNvSpPr>
          <p:nvPr>
            <p:ph type="title"/>
          </p:nvPr>
        </p:nvSpPr>
        <p:spPr/>
        <p:txBody>
          <a:bodyPr/>
          <a:lstStyle/>
          <a:p>
            <a:r>
              <a:rPr lang="en-US" dirty="0"/>
              <a:t>From computing…</a:t>
            </a:r>
          </a:p>
        </p:txBody>
      </p:sp>
      <p:sp>
        <p:nvSpPr>
          <p:cNvPr id="3" name="Content Placeholder 2">
            <a:extLst>
              <a:ext uri="{FF2B5EF4-FFF2-40B4-BE49-F238E27FC236}">
                <a16:creationId xmlns:a16="http://schemas.microsoft.com/office/drawing/2014/main" id="{D88D45E5-D831-94B0-F69C-42E246104E04}"/>
              </a:ext>
            </a:extLst>
          </p:cNvPr>
          <p:cNvSpPr>
            <a:spLocks noGrp="1"/>
          </p:cNvSpPr>
          <p:nvPr>
            <p:ph idx="1"/>
          </p:nvPr>
        </p:nvSpPr>
        <p:spPr/>
        <p:txBody>
          <a:bodyPr/>
          <a:lstStyle/>
          <a:p>
            <a:r>
              <a:rPr lang="en-US" b="0" i="0" dirty="0">
                <a:effectLst/>
              </a:rPr>
              <a:t>Eventually, the concept of numbers became concrete and familiar enough for counting to arise, at times with sing-song mnemonics to teach </a:t>
            </a:r>
            <a:r>
              <a:rPr lang="en-US" b="0" i="0" u="none" strike="noStrike" dirty="0">
                <a:effectLst/>
              </a:rPr>
              <a:t>sequences</a:t>
            </a:r>
            <a:r>
              <a:rPr lang="en-US" b="0" i="0" dirty="0">
                <a:effectLst/>
              </a:rPr>
              <a:t> to others. All known human languages, except the </a:t>
            </a:r>
            <a:r>
              <a:rPr lang="en-US" b="0" i="0" u="none" strike="noStrike" dirty="0" err="1">
                <a:effectLst/>
              </a:rPr>
              <a:t>Piraha</a:t>
            </a:r>
            <a:r>
              <a:rPr lang="en-US" b="0" i="0" u="none" strike="noStrike" dirty="0">
                <a:effectLst/>
              </a:rPr>
              <a:t> language</a:t>
            </a:r>
            <a:r>
              <a:rPr lang="en-US" b="0" i="0" dirty="0">
                <a:effectLst/>
              </a:rPr>
              <a:t>, have words for at least </a:t>
            </a:r>
            <a:r>
              <a:rPr lang="en-US" b="0" i="0" u="none" strike="noStrike" dirty="0">
                <a:effectLst/>
              </a:rPr>
              <a:t>"one" and "two"</a:t>
            </a:r>
            <a:r>
              <a:rPr lang="en-US" b="0" i="0" dirty="0">
                <a:effectLst/>
              </a:rPr>
              <a:t>, and even some animals like the </a:t>
            </a:r>
            <a:r>
              <a:rPr lang="en-US" b="0" i="0" u="none" strike="noStrike" dirty="0">
                <a:effectLst/>
              </a:rPr>
              <a:t>blackbird</a:t>
            </a:r>
            <a:r>
              <a:rPr lang="en-US" b="0" i="0" dirty="0">
                <a:effectLst/>
              </a:rPr>
              <a:t> can distinguish a surprising number of items</a:t>
            </a:r>
            <a:endParaRPr lang="en-US" dirty="0"/>
          </a:p>
        </p:txBody>
      </p:sp>
      <p:sp>
        <p:nvSpPr>
          <p:cNvPr id="4" name="Footer Placeholder 3">
            <a:extLst>
              <a:ext uri="{FF2B5EF4-FFF2-40B4-BE49-F238E27FC236}">
                <a16:creationId xmlns:a16="http://schemas.microsoft.com/office/drawing/2014/main" id="{7AED894E-D188-122B-5A2B-ABF572BDE97A}"/>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45D59F39-80CA-6324-391D-64CCB05910C2}"/>
              </a:ext>
            </a:extLst>
          </p:cNvPr>
          <p:cNvSpPr>
            <a:spLocks noGrp="1"/>
          </p:cNvSpPr>
          <p:nvPr>
            <p:ph type="sldNum" sz="quarter" idx="12"/>
          </p:nvPr>
        </p:nvSpPr>
        <p:spPr/>
        <p:txBody>
          <a:bodyPr/>
          <a:lstStyle/>
          <a:p>
            <a:fld id="{0079CAC6-A72B-4EF8-B465-34FA47827E7F}" type="slidenum">
              <a:rPr lang="en-US" smtClean="0"/>
              <a:t>12</a:t>
            </a:fld>
            <a:endParaRPr lang="en-US" dirty="0"/>
          </a:p>
        </p:txBody>
      </p:sp>
    </p:spTree>
    <p:extLst>
      <p:ext uri="{BB962C8B-B14F-4D97-AF65-F5344CB8AC3E}">
        <p14:creationId xmlns:p14="http://schemas.microsoft.com/office/powerpoint/2010/main" val="758504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4886D-5841-76FE-F8A1-D402F2C70883}"/>
              </a:ext>
            </a:extLst>
          </p:cNvPr>
          <p:cNvSpPr>
            <a:spLocks noGrp="1"/>
          </p:cNvSpPr>
          <p:nvPr>
            <p:ph type="title"/>
          </p:nvPr>
        </p:nvSpPr>
        <p:spPr/>
        <p:txBody>
          <a:bodyPr/>
          <a:lstStyle/>
          <a:p>
            <a:r>
              <a:rPr lang="en-US" dirty="0"/>
              <a:t>From computing…</a:t>
            </a:r>
          </a:p>
        </p:txBody>
      </p:sp>
      <p:sp>
        <p:nvSpPr>
          <p:cNvPr id="3" name="Content Placeholder 2">
            <a:extLst>
              <a:ext uri="{FF2B5EF4-FFF2-40B4-BE49-F238E27FC236}">
                <a16:creationId xmlns:a16="http://schemas.microsoft.com/office/drawing/2014/main" id="{37A29BA3-86DE-A285-85AE-05C4CEF67AE4}"/>
              </a:ext>
            </a:extLst>
          </p:cNvPr>
          <p:cNvSpPr>
            <a:spLocks noGrp="1"/>
          </p:cNvSpPr>
          <p:nvPr>
            <p:ph idx="1"/>
          </p:nvPr>
        </p:nvSpPr>
        <p:spPr/>
        <p:txBody>
          <a:bodyPr/>
          <a:lstStyle/>
          <a:p>
            <a:r>
              <a:rPr lang="en-US" dirty="0"/>
              <a:t>The first aids to computation were purely mechanical devices which required the operator to set up the initial values of an elementary arithmetic operation, then manipulate the device to obtain the result.</a:t>
            </a:r>
          </a:p>
        </p:txBody>
      </p:sp>
      <p:sp>
        <p:nvSpPr>
          <p:cNvPr id="4" name="Footer Placeholder 3">
            <a:extLst>
              <a:ext uri="{FF2B5EF4-FFF2-40B4-BE49-F238E27FC236}">
                <a16:creationId xmlns:a16="http://schemas.microsoft.com/office/drawing/2014/main" id="{6E5C3BC8-CED2-ED11-9EF0-C04FA508922B}"/>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1CC62314-99AB-79A2-78F9-FDCA9C5325B2}"/>
              </a:ext>
            </a:extLst>
          </p:cNvPr>
          <p:cNvSpPr>
            <a:spLocks noGrp="1"/>
          </p:cNvSpPr>
          <p:nvPr>
            <p:ph type="sldNum" sz="quarter" idx="12"/>
          </p:nvPr>
        </p:nvSpPr>
        <p:spPr/>
        <p:txBody>
          <a:bodyPr/>
          <a:lstStyle/>
          <a:p>
            <a:fld id="{0079CAC6-A72B-4EF8-B465-34FA47827E7F}" type="slidenum">
              <a:rPr lang="en-US" smtClean="0"/>
              <a:t>13</a:t>
            </a:fld>
            <a:endParaRPr lang="en-US" dirty="0"/>
          </a:p>
        </p:txBody>
      </p:sp>
    </p:spTree>
    <p:extLst>
      <p:ext uri="{BB962C8B-B14F-4D97-AF65-F5344CB8AC3E}">
        <p14:creationId xmlns:p14="http://schemas.microsoft.com/office/powerpoint/2010/main" val="1711531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BCE87-A82C-6404-7065-B8207DA8B7FD}"/>
              </a:ext>
            </a:extLst>
          </p:cNvPr>
          <p:cNvSpPr>
            <a:spLocks noGrp="1"/>
          </p:cNvSpPr>
          <p:nvPr>
            <p:ph type="title"/>
          </p:nvPr>
        </p:nvSpPr>
        <p:spPr/>
        <p:txBody>
          <a:bodyPr/>
          <a:lstStyle/>
          <a:p>
            <a:r>
              <a:rPr lang="en-US" dirty="0"/>
              <a:t>Timeline</a:t>
            </a:r>
          </a:p>
        </p:txBody>
      </p:sp>
      <p:graphicFrame>
        <p:nvGraphicFramePr>
          <p:cNvPr id="6" name="Content Placeholder 5">
            <a:extLst>
              <a:ext uri="{FF2B5EF4-FFF2-40B4-BE49-F238E27FC236}">
                <a16:creationId xmlns:a16="http://schemas.microsoft.com/office/drawing/2014/main" id="{DE2D9F93-BD66-9193-0E84-8B08CEF83E01}"/>
              </a:ext>
            </a:extLst>
          </p:cNvPr>
          <p:cNvGraphicFramePr>
            <a:graphicFrameLocks noGrp="1"/>
          </p:cNvGraphicFramePr>
          <p:nvPr>
            <p:ph idx="1"/>
            <p:extLst>
              <p:ext uri="{D42A27DB-BD31-4B8C-83A1-F6EECF244321}">
                <p14:modId xmlns:p14="http://schemas.microsoft.com/office/powerpoint/2010/main" val="2779601008"/>
              </p:ext>
            </p:extLst>
          </p:nvPr>
        </p:nvGraphicFramePr>
        <p:xfrm>
          <a:off x="40640" y="1117600"/>
          <a:ext cx="12110720" cy="6085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F9CEF32F-B923-D0AF-6D06-D420E384628E}"/>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3AA801BC-0A82-51E5-6B2D-5330F9AE4539}"/>
              </a:ext>
            </a:extLst>
          </p:cNvPr>
          <p:cNvSpPr>
            <a:spLocks noGrp="1"/>
          </p:cNvSpPr>
          <p:nvPr>
            <p:ph type="sldNum" sz="quarter" idx="12"/>
          </p:nvPr>
        </p:nvSpPr>
        <p:spPr/>
        <p:txBody>
          <a:bodyPr/>
          <a:lstStyle/>
          <a:p>
            <a:fld id="{0079CAC6-A72B-4EF8-B465-34FA47827E7F}" type="slidenum">
              <a:rPr lang="en-US" smtClean="0"/>
              <a:t>14</a:t>
            </a:fld>
            <a:endParaRPr lang="en-US" dirty="0"/>
          </a:p>
        </p:txBody>
      </p:sp>
    </p:spTree>
    <p:extLst>
      <p:ext uri="{BB962C8B-B14F-4D97-AF65-F5344CB8AC3E}">
        <p14:creationId xmlns:p14="http://schemas.microsoft.com/office/powerpoint/2010/main" val="224010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graphicEl>
                                              <a:dgm id="{90E5150B-1FA2-41EC-BE7B-263CCA6811A7}"/>
                                            </p:graphicEl>
                                          </p:spTgt>
                                        </p:tgtEl>
                                        <p:attrNameLst>
                                          <p:attrName>style.visibility</p:attrName>
                                        </p:attrNameLst>
                                      </p:cBhvr>
                                      <p:to>
                                        <p:strVal val="visible"/>
                                      </p:to>
                                    </p:set>
                                    <p:animEffect transition="in" filter="wipe(left)">
                                      <p:cBhvr>
                                        <p:cTn id="7" dur="500"/>
                                        <p:tgtEl>
                                          <p:spTgt spid="6">
                                            <p:graphicEl>
                                              <a:dgm id="{90E5150B-1FA2-41EC-BE7B-263CCA6811A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graphicEl>
                                              <a:dgm id="{3A213088-0A7F-47A9-A5C0-D5EFC42431FC}"/>
                                            </p:graphicEl>
                                          </p:spTgt>
                                        </p:tgtEl>
                                        <p:attrNameLst>
                                          <p:attrName>style.visibility</p:attrName>
                                        </p:attrNameLst>
                                      </p:cBhvr>
                                      <p:to>
                                        <p:strVal val="visible"/>
                                      </p:to>
                                    </p:set>
                                    <p:animEffect transition="in" filter="wipe(left)">
                                      <p:cBhvr>
                                        <p:cTn id="12" dur="500"/>
                                        <p:tgtEl>
                                          <p:spTgt spid="6">
                                            <p:graphicEl>
                                              <a:dgm id="{3A213088-0A7F-47A9-A5C0-D5EFC42431F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graphicEl>
                                              <a:dgm id="{C3398FEF-9E3D-4DCA-8B4D-2CEF5D35400B}"/>
                                            </p:graphicEl>
                                          </p:spTgt>
                                        </p:tgtEl>
                                        <p:attrNameLst>
                                          <p:attrName>style.visibility</p:attrName>
                                        </p:attrNameLst>
                                      </p:cBhvr>
                                      <p:to>
                                        <p:strVal val="visible"/>
                                      </p:to>
                                    </p:set>
                                    <p:animEffect transition="in" filter="wipe(left)">
                                      <p:cBhvr>
                                        <p:cTn id="17" dur="500"/>
                                        <p:tgtEl>
                                          <p:spTgt spid="6">
                                            <p:graphicEl>
                                              <a:dgm id="{C3398FEF-9E3D-4DCA-8B4D-2CEF5D35400B}"/>
                                            </p:graphic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
                                            <p:graphicEl>
                                              <a:dgm id="{23E7D519-99D6-4178-87FF-7CE919B254AE}"/>
                                            </p:graphicEl>
                                          </p:spTgt>
                                        </p:tgtEl>
                                        <p:attrNameLst>
                                          <p:attrName>style.visibility</p:attrName>
                                        </p:attrNameLst>
                                      </p:cBhvr>
                                      <p:to>
                                        <p:strVal val="visible"/>
                                      </p:to>
                                    </p:set>
                                    <p:animEffect transition="in" filter="wipe(left)">
                                      <p:cBhvr>
                                        <p:cTn id="20" dur="500"/>
                                        <p:tgtEl>
                                          <p:spTgt spid="6">
                                            <p:graphicEl>
                                              <a:dgm id="{23E7D519-99D6-4178-87FF-7CE919B254AE}"/>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
                                            <p:graphicEl>
                                              <a:dgm id="{5CC09B60-5143-4467-84AC-94686D3CC43B}"/>
                                            </p:graphicEl>
                                          </p:spTgt>
                                        </p:tgtEl>
                                        <p:attrNameLst>
                                          <p:attrName>style.visibility</p:attrName>
                                        </p:attrNameLst>
                                      </p:cBhvr>
                                      <p:to>
                                        <p:strVal val="visible"/>
                                      </p:to>
                                    </p:set>
                                    <p:animEffect transition="in" filter="wipe(left)">
                                      <p:cBhvr>
                                        <p:cTn id="25" dur="500"/>
                                        <p:tgtEl>
                                          <p:spTgt spid="6">
                                            <p:graphicEl>
                                              <a:dgm id="{5CC09B60-5143-4467-84AC-94686D3CC43B}"/>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
                                            <p:graphicEl>
                                              <a:dgm id="{22D372B8-AFAE-4A20-B240-80DDFBDC12F6}"/>
                                            </p:graphicEl>
                                          </p:spTgt>
                                        </p:tgtEl>
                                        <p:attrNameLst>
                                          <p:attrName>style.visibility</p:attrName>
                                        </p:attrNameLst>
                                      </p:cBhvr>
                                      <p:to>
                                        <p:strVal val="visible"/>
                                      </p:to>
                                    </p:set>
                                    <p:animEffect transition="in" filter="wipe(left)">
                                      <p:cBhvr>
                                        <p:cTn id="30" dur="500"/>
                                        <p:tgtEl>
                                          <p:spTgt spid="6">
                                            <p:graphicEl>
                                              <a:dgm id="{22D372B8-AFAE-4A20-B240-80DDFBDC12F6}"/>
                                            </p:graphic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6">
                                            <p:graphicEl>
                                              <a:dgm id="{E5E58A5C-0349-47AC-9080-A4F07316FC52}"/>
                                            </p:graphicEl>
                                          </p:spTgt>
                                        </p:tgtEl>
                                        <p:attrNameLst>
                                          <p:attrName>style.visibility</p:attrName>
                                        </p:attrNameLst>
                                      </p:cBhvr>
                                      <p:to>
                                        <p:strVal val="visible"/>
                                      </p:to>
                                    </p:set>
                                    <p:animEffect transition="in" filter="wipe(left)">
                                      <p:cBhvr>
                                        <p:cTn id="33" dur="500"/>
                                        <p:tgtEl>
                                          <p:spTgt spid="6">
                                            <p:graphicEl>
                                              <a:dgm id="{E5E58A5C-0349-47AC-9080-A4F07316FC52}"/>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
                                            <p:graphicEl>
                                              <a:dgm id="{966BAF99-B228-4FF9-B1FC-5849EA328554}"/>
                                            </p:graphicEl>
                                          </p:spTgt>
                                        </p:tgtEl>
                                        <p:attrNameLst>
                                          <p:attrName>style.visibility</p:attrName>
                                        </p:attrNameLst>
                                      </p:cBhvr>
                                      <p:to>
                                        <p:strVal val="visible"/>
                                      </p:to>
                                    </p:set>
                                    <p:animEffect transition="in" filter="wipe(left)">
                                      <p:cBhvr>
                                        <p:cTn id="38" dur="500"/>
                                        <p:tgtEl>
                                          <p:spTgt spid="6">
                                            <p:graphicEl>
                                              <a:dgm id="{966BAF99-B228-4FF9-B1FC-5849EA328554}"/>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graphicEl>
                                              <a:dgm id="{6EBCA13B-AD11-4963-ACDE-162A9941BAC8}"/>
                                            </p:graphicEl>
                                          </p:spTgt>
                                        </p:tgtEl>
                                        <p:attrNameLst>
                                          <p:attrName>style.visibility</p:attrName>
                                        </p:attrNameLst>
                                      </p:cBhvr>
                                      <p:to>
                                        <p:strVal val="visible"/>
                                      </p:to>
                                    </p:set>
                                    <p:animEffect transition="in" filter="wipe(left)">
                                      <p:cBhvr>
                                        <p:cTn id="43" dur="500"/>
                                        <p:tgtEl>
                                          <p:spTgt spid="6">
                                            <p:graphicEl>
                                              <a:dgm id="{6EBCA13B-AD11-4963-ACDE-162A9941BAC8}"/>
                                            </p:graphic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
                                            <p:graphicEl>
                                              <a:dgm id="{951F17E9-008A-4394-9784-167AC28AE5E6}"/>
                                            </p:graphicEl>
                                          </p:spTgt>
                                        </p:tgtEl>
                                        <p:attrNameLst>
                                          <p:attrName>style.visibility</p:attrName>
                                        </p:attrNameLst>
                                      </p:cBhvr>
                                      <p:to>
                                        <p:strVal val="visible"/>
                                      </p:to>
                                    </p:set>
                                    <p:animEffect transition="in" filter="wipe(left)">
                                      <p:cBhvr>
                                        <p:cTn id="46" dur="500"/>
                                        <p:tgtEl>
                                          <p:spTgt spid="6">
                                            <p:graphicEl>
                                              <a:dgm id="{951F17E9-008A-4394-9784-167AC28AE5E6}"/>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6">
                                            <p:graphicEl>
                                              <a:dgm id="{941CC298-68DE-4CE9-807F-BB80C437A0D2}"/>
                                            </p:graphicEl>
                                          </p:spTgt>
                                        </p:tgtEl>
                                        <p:attrNameLst>
                                          <p:attrName>style.visibility</p:attrName>
                                        </p:attrNameLst>
                                      </p:cBhvr>
                                      <p:to>
                                        <p:strVal val="visible"/>
                                      </p:to>
                                    </p:set>
                                    <p:animEffect transition="in" filter="wipe(left)">
                                      <p:cBhvr>
                                        <p:cTn id="51" dur="500"/>
                                        <p:tgtEl>
                                          <p:spTgt spid="6">
                                            <p:graphicEl>
                                              <a:dgm id="{941CC298-68DE-4CE9-807F-BB80C437A0D2}"/>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
                                            <p:graphicEl>
                                              <a:dgm id="{D77F9C86-C1F2-49A4-BEF5-55CB9E959486}"/>
                                            </p:graphicEl>
                                          </p:spTgt>
                                        </p:tgtEl>
                                        <p:attrNameLst>
                                          <p:attrName>style.visibility</p:attrName>
                                        </p:attrNameLst>
                                      </p:cBhvr>
                                      <p:to>
                                        <p:strVal val="visible"/>
                                      </p:to>
                                    </p:set>
                                    <p:animEffect transition="in" filter="wipe(left)">
                                      <p:cBhvr>
                                        <p:cTn id="56" dur="500"/>
                                        <p:tgtEl>
                                          <p:spTgt spid="6">
                                            <p:graphicEl>
                                              <a:dgm id="{D77F9C86-C1F2-49A4-BEF5-55CB9E959486}"/>
                                            </p:graphicEl>
                                          </p:spTgt>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6">
                                            <p:graphicEl>
                                              <a:dgm id="{922A1DFC-0A6D-48D8-8847-99A6584BB70D}"/>
                                            </p:graphicEl>
                                          </p:spTgt>
                                        </p:tgtEl>
                                        <p:attrNameLst>
                                          <p:attrName>style.visibility</p:attrName>
                                        </p:attrNameLst>
                                      </p:cBhvr>
                                      <p:to>
                                        <p:strVal val="visible"/>
                                      </p:to>
                                    </p:set>
                                    <p:animEffect transition="in" filter="wipe(left)">
                                      <p:cBhvr>
                                        <p:cTn id="59" dur="500"/>
                                        <p:tgtEl>
                                          <p:spTgt spid="6">
                                            <p:graphicEl>
                                              <a:dgm id="{922A1DFC-0A6D-48D8-8847-99A6584BB70D}"/>
                                            </p:graphic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6">
                                            <p:graphicEl>
                                              <a:dgm id="{61956765-A74F-4F32-824F-67B841972BCA}"/>
                                            </p:graphicEl>
                                          </p:spTgt>
                                        </p:tgtEl>
                                        <p:attrNameLst>
                                          <p:attrName>style.visibility</p:attrName>
                                        </p:attrNameLst>
                                      </p:cBhvr>
                                      <p:to>
                                        <p:strVal val="visible"/>
                                      </p:to>
                                    </p:set>
                                    <p:animEffect transition="in" filter="wipe(left)">
                                      <p:cBhvr>
                                        <p:cTn id="64" dur="500"/>
                                        <p:tgtEl>
                                          <p:spTgt spid="6">
                                            <p:graphicEl>
                                              <a:dgm id="{61956765-A74F-4F32-824F-67B841972BCA}"/>
                                            </p:graphic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6">
                                            <p:graphicEl>
                                              <a:dgm id="{F73BE69A-BAA2-48F0-891A-043A94FAB8BE}"/>
                                            </p:graphicEl>
                                          </p:spTgt>
                                        </p:tgtEl>
                                        <p:attrNameLst>
                                          <p:attrName>style.visibility</p:attrName>
                                        </p:attrNameLst>
                                      </p:cBhvr>
                                      <p:to>
                                        <p:strVal val="visible"/>
                                      </p:to>
                                    </p:set>
                                    <p:animEffect transition="in" filter="wipe(left)">
                                      <p:cBhvr>
                                        <p:cTn id="69" dur="500"/>
                                        <p:tgtEl>
                                          <p:spTgt spid="6">
                                            <p:graphicEl>
                                              <a:dgm id="{F73BE69A-BAA2-48F0-891A-043A94FAB8BE}"/>
                                            </p:graphicEl>
                                          </p:spTgt>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6">
                                            <p:graphicEl>
                                              <a:dgm id="{1A9ACA47-3C0D-4640-8951-3BDB69EE21D5}"/>
                                            </p:graphicEl>
                                          </p:spTgt>
                                        </p:tgtEl>
                                        <p:attrNameLst>
                                          <p:attrName>style.visibility</p:attrName>
                                        </p:attrNameLst>
                                      </p:cBhvr>
                                      <p:to>
                                        <p:strVal val="visible"/>
                                      </p:to>
                                    </p:set>
                                    <p:animEffect transition="in" filter="wipe(left)">
                                      <p:cBhvr>
                                        <p:cTn id="72" dur="500"/>
                                        <p:tgtEl>
                                          <p:spTgt spid="6">
                                            <p:graphicEl>
                                              <a:dgm id="{1A9ACA47-3C0D-4640-8951-3BDB69EE21D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B295-15A1-9D92-7DFD-BA56310BC96B}"/>
              </a:ext>
            </a:extLst>
          </p:cNvPr>
          <p:cNvSpPr>
            <a:spLocks noGrp="1"/>
          </p:cNvSpPr>
          <p:nvPr>
            <p:ph type="title"/>
          </p:nvPr>
        </p:nvSpPr>
        <p:spPr/>
        <p:txBody>
          <a:bodyPr/>
          <a:lstStyle/>
          <a:p>
            <a:r>
              <a:rPr lang="en-US" dirty="0"/>
              <a:t>Pascaline</a:t>
            </a:r>
          </a:p>
        </p:txBody>
      </p:sp>
      <p:sp>
        <p:nvSpPr>
          <p:cNvPr id="4" name="Footer Placeholder 3">
            <a:extLst>
              <a:ext uri="{FF2B5EF4-FFF2-40B4-BE49-F238E27FC236}">
                <a16:creationId xmlns:a16="http://schemas.microsoft.com/office/drawing/2014/main" id="{2FC60DA9-D82C-CD1C-A51D-71A80150CEDD}"/>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07660AD2-1EDF-86DF-62B9-9D3A1096A2EE}"/>
              </a:ext>
            </a:extLst>
          </p:cNvPr>
          <p:cNvSpPr>
            <a:spLocks noGrp="1"/>
          </p:cNvSpPr>
          <p:nvPr>
            <p:ph type="sldNum" sz="quarter" idx="12"/>
          </p:nvPr>
        </p:nvSpPr>
        <p:spPr/>
        <p:txBody>
          <a:bodyPr/>
          <a:lstStyle/>
          <a:p>
            <a:fld id="{0079CAC6-A72B-4EF8-B465-34FA47827E7F}" type="slidenum">
              <a:rPr lang="en-US" smtClean="0"/>
              <a:t>15</a:t>
            </a:fld>
            <a:endParaRPr lang="en-US" dirty="0"/>
          </a:p>
        </p:txBody>
      </p:sp>
      <p:pic>
        <p:nvPicPr>
          <p:cNvPr id="5122" name="Picture 2">
            <a:extLst>
              <a:ext uri="{FF2B5EF4-FFF2-40B4-BE49-F238E27FC236}">
                <a16:creationId xmlns:a16="http://schemas.microsoft.com/office/drawing/2014/main" id="{C4827281-2E21-B153-84BB-7259AF0E6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326" y="2295991"/>
            <a:ext cx="6750844" cy="3703320"/>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5">
            <a:extLst>
              <a:ext uri="{FF2B5EF4-FFF2-40B4-BE49-F238E27FC236}">
                <a16:creationId xmlns:a16="http://schemas.microsoft.com/office/drawing/2014/main" id="{B5C343E7-75D7-8C1B-C15B-7F84424BC616}"/>
              </a:ext>
            </a:extLst>
          </p:cNvPr>
          <p:cNvSpPr/>
          <p:nvPr/>
        </p:nvSpPr>
        <p:spPr>
          <a:xfrm>
            <a:off x="8423620" y="697633"/>
            <a:ext cx="3061253" cy="924391"/>
          </a:xfrm>
          <a:prstGeom prst="wedgeRectCallout">
            <a:avLst>
              <a:gd name="adj1" fmla="val -55249"/>
              <a:gd name="adj2" fmla="val 132486"/>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a-IR" sz="2800" b="1" dirty="0">
                <a:latin typeface="Kalameh" pitchFamily="2" charset="-78"/>
                <a:cs typeface="Kalameh" pitchFamily="2" charset="-78"/>
              </a:rPr>
              <a:t>چرا اختراع شد؟!</a:t>
            </a:r>
            <a:endParaRPr lang="en-US" sz="2800" b="1" dirty="0">
              <a:latin typeface="Kalameh" pitchFamily="2" charset="-78"/>
              <a:cs typeface="Kalameh" pitchFamily="2" charset="-78"/>
            </a:endParaRPr>
          </a:p>
        </p:txBody>
      </p:sp>
    </p:spTree>
    <p:extLst>
      <p:ext uri="{BB962C8B-B14F-4D97-AF65-F5344CB8AC3E}">
        <p14:creationId xmlns:p14="http://schemas.microsoft.com/office/powerpoint/2010/main" val="9771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7AC0-3D97-495D-9187-E19D6BDDFB5B}"/>
              </a:ext>
            </a:extLst>
          </p:cNvPr>
          <p:cNvSpPr>
            <a:spLocks noGrp="1"/>
          </p:cNvSpPr>
          <p:nvPr>
            <p:ph type="title"/>
          </p:nvPr>
        </p:nvSpPr>
        <p:spPr/>
        <p:txBody>
          <a:bodyPr/>
          <a:lstStyle/>
          <a:p>
            <a:r>
              <a:rPr lang="en-US" dirty="0"/>
              <a:t>Punched card</a:t>
            </a:r>
          </a:p>
        </p:txBody>
      </p:sp>
      <p:sp>
        <p:nvSpPr>
          <p:cNvPr id="3" name="Content Placeholder 2">
            <a:extLst>
              <a:ext uri="{FF2B5EF4-FFF2-40B4-BE49-F238E27FC236}">
                <a16:creationId xmlns:a16="http://schemas.microsoft.com/office/drawing/2014/main" id="{33C0E319-B3C8-E9D3-128F-0C207986377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A7B849E-F96E-DF8B-4D5D-BD12DF15F510}"/>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D87EF9AB-3F19-B421-7876-4DCCAC467913}"/>
              </a:ext>
            </a:extLst>
          </p:cNvPr>
          <p:cNvSpPr>
            <a:spLocks noGrp="1"/>
          </p:cNvSpPr>
          <p:nvPr>
            <p:ph type="sldNum" sz="quarter" idx="12"/>
          </p:nvPr>
        </p:nvSpPr>
        <p:spPr/>
        <p:txBody>
          <a:bodyPr/>
          <a:lstStyle/>
          <a:p>
            <a:fld id="{0079CAC6-A72B-4EF8-B465-34FA47827E7F}" type="slidenum">
              <a:rPr lang="en-US" smtClean="0"/>
              <a:t>16</a:t>
            </a:fld>
            <a:endParaRPr lang="en-US" dirty="0"/>
          </a:p>
        </p:txBody>
      </p:sp>
      <p:pic>
        <p:nvPicPr>
          <p:cNvPr id="2050" name="Picture 2" descr="Cyber Heroes of the past: Herman Hollerith">
            <a:extLst>
              <a:ext uri="{FF2B5EF4-FFF2-40B4-BE49-F238E27FC236}">
                <a16:creationId xmlns:a16="http://schemas.microsoft.com/office/drawing/2014/main" id="{CBC0B824-26AA-2E2E-9589-9E5CA91E9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863" y="2365534"/>
            <a:ext cx="7959747" cy="3498532"/>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5">
            <a:extLst>
              <a:ext uri="{FF2B5EF4-FFF2-40B4-BE49-F238E27FC236}">
                <a16:creationId xmlns:a16="http://schemas.microsoft.com/office/drawing/2014/main" id="{A2579FD2-4164-8EEB-B664-83C4A9267F5D}"/>
              </a:ext>
            </a:extLst>
          </p:cNvPr>
          <p:cNvSpPr/>
          <p:nvPr/>
        </p:nvSpPr>
        <p:spPr>
          <a:xfrm>
            <a:off x="8309113" y="733435"/>
            <a:ext cx="3572327" cy="924391"/>
          </a:xfrm>
          <a:prstGeom prst="wedgeRectCallout">
            <a:avLst>
              <a:gd name="adj1" fmla="val -47133"/>
              <a:gd name="adj2" fmla="val 120659"/>
            </a:avLst>
          </a:prstGeom>
        </p:spPr>
        <p:style>
          <a:lnRef idx="3">
            <a:schemeClr val="lt1"/>
          </a:lnRef>
          <a:fillRef idx="1">
            <a:schemeClr val="accent2"/>
          </a:fillRef>
          <a:effectRef idx="1">
            <a:schemeClr val="accent2"/>
          </a:effectRef>
          <a:fontRef idx="minor">
            <a:schemeClr val="lt1"/>
          </a:fontRef>
        </p:style>
        <p:txBody>
          <a:bodyPr rtlCol="0" anchor="ctr"/>
          <a:lstStyle/>
          <a:p>
            <a:pPr algn="ctr" rtl="1"/>
            <a:r>
              <a:rPr lang="fa-IR" sz="2800" b="1" dirty="0">
                <a:latin typeface="Kalameh" pitchFamily="2" charset="-78"/>
                <a:cs typeface="Kalameh" pitchFamily="2" charset="-78"/>
              </a:rPr>
              <a:t>اگه </a:t>
            </a:r>
            <a:r>
              <a:rPr lang="fa-IR" sz="2800" b="1" dirty="0" err="1">
                <a:latin typeface="Kalameh" pitchFamily="2" charset="-78"/>
                <a:cs typeface="Kalameh" pitchFamily="2" charset="-78"/>
              </a:rPr>
              <a:t>بخوایم</a:t>
            </a:r>
            <a:r>
              <a:rPr lang="fa-IR" sz="2800" b="1" dirty="0">
                <a:latin typeface="Kalameh" pitchFamily="2" charset="-78"/>
                <a:cs typeface="Kalameh" pitchFamily="2" charset="-78"/>
              </a:rPr>
              <a:t> ویرایش کنیم چی؟!</a:t>
            </a:r>
            <a:endParaRPr lang="en-US" sz="2800" b="1" dirty="0">
              <a:latin typeface="Kalameh" pitchFamily="2" charset="-78"/>
              <a:cs typeface="Kalameh" pitchFamily="2" charset="-78"/>
            </a:endParaRPr>
          </a:p>
        </p:txBody>
      </p:sp>
    </p:spTree>
    <p:extLst>
      <p:ext uri="{BB962C8B-B14F-4D97-AF65-F5344CB8AC3E}">
        <p14:creationId xmlns:p14="http://schemas.microsoft.com/office/powerpoint/2010/main" val="33898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D4E62-350F-E03E-74D1-C809E3EAE41A}"/>
              </a:ext>
            </a:extLst>
          </p:cNvPr>
          <p:cNvSpPr>
            <a:spLocks noGrp="1"/>
          </p:cNvSpPr>
          <p:nvPr>
            <p:ph type="title"/>
          </p:nvPr>
        </p:nvSpPr>
        <p:spPr/>
        <p:txBody>
          <a:bodyPr/>
          <a:lstStyle/>
          <a:p>
            <a:r>
              <a:rPr lang="en-US" dirty="0"/>
              <a:t>Punch card machine</a:t>
            </a:r>
          </a:p>
        </p:txBody>
      </p:sp>
      <p:sp>
        <p:nvSpPr>
          <p:cNvPr id="4" name="Footer Placeholder 3">
            <a:extLst>
              <a:ext uri="{FF2B5EF4-FFF2-40B4-BE49-F238E27FC236}">
                <a16:creationId xmlns:a16="http://schemas.microsoft.com/office/drawing/2014/main" id="{D0D4560A-902D-A564-DEE0-E3B2A16747F1}"/>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741FF6C4-3CB5-D8F3-D960-91CD6DBBF1B8}"/>
              </a:ext>
            </a:extLst>
          </p:cNvPr>
          <p:cNvSpPr>
            <a:spLocks noGrp="1"/>
          </p:cNvSpPr>
          <p:nvPr>
            <p:ph type="sldNum" sz="quarter" idx="12"/>
          </p:nvPr>
        </p:nvSpPr>
        <p:spPr/>
        <p:txBody>
          <a:bodyPr/>
          <a:lstStyle/>
          <a:p>
            <a:fld id="{0079CAC6-A72B-4EF8-B465-34FA47827E7F}" type="slidenum">
              <a:rPr lang="en-US" smtClean="0"/>
              <a:t>17</a:t>
            </a:fld>
            <a:endParaRPr lang="en-US" dirty="0"/>
          </a:p>
        </p:txBody>
      </p:sp>
      <p:pic>
        <p:nvPicPr>
          <p:cNvPr id="4098" name="Picture 2" descr="The first game to punch cards, welcome to awesome facts - Astral Internet">
            <a:extLst>
              <a:ext uri="{FF2B5EF4-FFF2-40B4-BE49-F238E27FC236}">
                <a16:creationId xmlns:a16="http://schemas.microsoft.com/office/drawing/2014/main" id="{D8BFFC22-AEA4-9311-413C-15F9306393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768" y="1894275"/>
            <a:ext cx="6296923" cy="481463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578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A6DF-2D40-7CF3-1F43-E138A45488D7}"/>
              </a:ext>
            </a:extLst>
          </p:cNvPr>
          <p:cNvSpPr>
            <a:spLocks noGrp="1"/>
          </p:cNvSpPr>
          <p:nvPr>
            <p:ph type="title"/>
          </p:nvPr>
        </p:nvSpPr>
        <p:spPr/>
        <p:txBody>
          <a:bodyPr/>
          <a:lstStyle/>
          <a:p>
            <a:r>
              <a:rPr lang="en-US" dirty="0"/>
              <a:t>Vacuum tube computers</a:t>
            </a:r>
          </a:p>
        </p:txBody>
      </p:sp>
      <p:sp>
        <p:nvSpPr>
          <p:cNvPr id="3" name="Content Placeholder 2">
            <a:extLst>
              <a:ext uri="{FF2B5EF4-FFF2-40B4-BE49-F238E27FC236}">
                <a16:creationId xmlns:a16="http://schemas.microsoft.com/office/drawing/2014/main" id="{E20B3D29-1966-FCB8-0F70-7334FEEA97D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2CC5E6DF-DA6A-60D5-C17A-23C2FBC7D2AA}"/>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5A8452C6-4FBC-41F0-0960-5928301C931A}"/>
              </a:ext>
            </a:extLst>
          </p:cNvPr>
          <p:cNvSpPr>
            <a:spLocks noGrp="1"/>
          </p:cNvSpPr>
          <p:nvPr>
            <p:ph type="sldNum" sz="quarter" idx="12"/>
          </p:nvPr>
        </p:nvSpPr>
        <p:spPr/>
        <p:txBody>
          <a:bodyPr/>
          <a:lstStyle/>
          <a:p>
            <a:fld id="{0079CAC6-A72B-4EF8-B465-34FA47827E7F}" type="slidenum">
              <a:rPr lang="en-US" smtClean="0"/>
              <a:t>18</a:t>
            </a:fld>
            <a:endParaRPr lang="en-US" dirty="0"/>
          </a:p>
        </p:txBody>
      </p:sp>
      <p:pic>
        <p:nvPicPr>
          <p:cNvPr id="6146" name="Picture 2">
            <a:extLst>
              <a:ext uri="{FF2B5EF4-FFF2-40B4-BE49-F238E27FC236}">
                <a16:creationId xmlns:a16="http://schemas.microsoft.com/office/drawing/2014/main" id="{05BA360A-C89A-C23C-B290-F72373BF8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982" y="2011680"/>
            <a:ext cx="5218872" cy="4749174"/>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5">
            <a:extLst>
              <a:ext uri="{FF2B5EF4-FFF2-40B4-BE49-F238E27FC236}">
                <a16:creationId xmlns:a16="http://schemas.microsoft.com/office/drawing/2014/main" id="{20EEAFF7-DBE8-F595-C463-13951A1C7852}"/>
              </a:ext>
            </a:extLst>
          </p:cNvPr>
          <p:cNvSpPr/>
          <p:nvPr/>
        </p:nvSpPr>
        <p:spPr>
          <a:xfrm>
            <a:off x="7597674" y="787085"/>
            <a:ext cx="3061253" cy="924391"/>
          </a:xfrm>
          <a:prstGeom prst="wedgeRectCallout">
            <a:avLst>
              <a:gd name="adj1" fmla="val -71158"/>
              <a:gd name="adj2" fmla="val 162592"/>
            </a:avLst>
          </a:prstGeom>
        </p:spPr>
        <p:style>
          <a:lnRef idx="3">
            <a:schemeClr val="lt1"/>
          </a:lnRef>
          <a:fillRef idx="1">
            <a:schemeClr val="accent2"/>
          </a:fillRef>
          <a:effectRef idx="1">
            <a:schemeClr val="accent2"/>
          </a:effectRef>
          <a:fontRef idx="minor">
            <a:schemeClr val="lt1"/>
          </a:fontRef>
        </p:style>
        <p:txBody>
          <a:bodyPr rtlCol="0" anchor="ctr"/>
          <a:lstStyle/>
          <a:p>
            <a:pPr algn="ctr" rtl="1"/>
            <a:r>
              <a:rPr lang="en-US" sz="2800" b="1" dirty="0">
                <a:latin typeface="Kalameh" pitchFamily="2" charset="-78"/>
                <a:cs typeface="Kalameh" pitchFamily="2" charset="-78"/>
              </a:rPr>
              <a:t>17000</a:t>
            </a:r>
            <a:r>
              <a:rPr lang="fa-IR" sz="2800" b="1" dirty="0">
                <a:latin typeface="Kalameh" pitchFamily="2" charset="-78"/>
                <a:cs typeface="Kalameh" pitchFamily="2" charset="-78"/>
              </a:rPr>
              <a:t> لامپ خلا </a:t>
            </a:r>
            <a:endParaRPr lang="en-US" sz="2800" b="1" dirty="0">
              <a:latin typeface="Kalameh" pitchFamily="2" charset="-78"/>
              <a:cs typeface="Kalameh" pitchFamily="2" charset="-78"/>
            </a:endParaRPr>
          </a:p>
        </p:txBody>
      </p:sp>
    </p:spTree>
    <p:extLst>
      <p:ext uri="{BB962C8B-B14F-4D97-AF65-F5344CB8AC3E}">
        <p14:creationId xmlns:p14="http://schemas.microsoft.com/office/powerpoint/2010/main" val="186218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11214-C921-6933-EDC9-8B9E4C87D073}"/>
              </a:ext>
            </a:extLst>
          </p:cNvPr>
          <p:cNvSpPr>
            <a:spLocks noGrp="1"/>
          </p:cNvSpPr>
          <p:nvPr>
            <p:ph type="title"/>
          </p:nvPr>
        </p:nvSpPr>
        <p:spPr/>
        <p:txBody>
          <a:bodyPr/>
          <a:lstStyle/>
          <a:p>
            <a:r>
              <a:rPr lang="en-US" dirty="0"/>
              <a:t>UNIVAC (</a:t>
            </a:r>
            <a:r>
              <a:rPr lang="en-US" dirty="0" err="1">
                <a:solidFill>
                  <a:schemeClr val="accent2"/>
                </a:solidFill>
              </a:rPr>
              <a:t>UNIV</a:t>
            </a:r>
            <a:r>
              <a:rPr lang="en-US" dirty="0" err="1"/>
              <a:t>ersal</a:t>
            </a:r>
            <a:r>
              <a:rPr lang="en-US" dirty="0"/>
              <a:t> </a:t>
            </a:r>
            <a:r>
              <a:rPr lang="en-US" dirty="0">
                <a:solidFill>
                  <a:schemeClr val="accent2"/>
                </a:solidFill>
              </a:rPr>
              <a:t>A</a:t>
            </a:r>
            <a:r>
              <a:rPr lang="en-US" dirty="0"/>
              <a:t>utomatic </a:t>
            </a:r>
            <a:r>
              <a:rPr lang="en-US" dirty="0">
                <a:solidFill>
                  <a:schemeClr val="accent2"/>
                </a:solidFill>
              </a:rPr>
              <a:t>C</a:t>
            </a:r>
            <a:r>
              <a:rPr lang="en-US" dirty="0"/>
              <a:t>omputer)</a:t>
            </a:r>
          </a:p>
        </p:txBody>
      </p:sp>
      <p:sp>
        <p:nvSpPr>
          <p:cNvPr id="4" name="Footer Placeholder 3">
            <a:extLst>
              <a:ext uri="{FF2B5EF4-FFF2-40B4-BE49-F238E27FC236}">
                <a16:creationId xmlns:a16="http://schemas.microsoft.com/office/drawing/2014/main" id="{7AF2ED6F-3FB7-AED4-DC74-3D9771FD9EEB}"/>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C70DB8D0-FEA8-9FB5-3A27-FD7C7D8D2A5E}"/>
              </a:ext>
            </a:extLst>
          </p:cNvPr>
          <p:cNvSpPr>
            <a:spLocks noGrp="1"/>
          </p:cNvSpPr>
          <p:nvPr>
            <p:ph type="sldNum" sz="quarter" idx="12"/>
          </p:nvPr>
        </p:nvSpPr>
        <p:spPr/>
        <p:txBody>
          <a:bodyPr/>
          <a:lstStyle/>
          <a:p>
            <a:fld id="{0079CAC6-A72B-4EF8-B465-34FA47827E7F}" type="slidenum">
              <a:rPr lang="en-US" smtClean="0"/>
              <a:t>19</a:t>
            </a:fld>
            <a:endParaRPr lang="en-US" dirty="0"/>
          </a:p>
        </p:txBody>
      </p:sp>
      <p:pic>
        <p:nvPicPr>
          <p:cNvPr id="7170" name="Picture 2">
            <a:extLst>
              <a:ext uri="{FF2B5EF4-FFF2-40B4-BE49-F238E27FC236}">
                <a16:creationId xmlns:a16="http://schemas.microsoft.com/office/drawing/2014/main" id="{4637DB1E-149F-681E-1342-00C0704128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7442" y="2176334"/>
            <a:ext cx="5662026" cy="4246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857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A73B-6C72-C6E9-38EE-574B6DD11391}"/>
              </a:ext>
            </a:extLst>
          </p:cNvPr>
          <p:cNvSpPr>
            <a:spLocks noGrp="1"/>
          </p:cNvSpPr>
          <p:nvPr>
            <p:ph type="title"/>
          </p:nvPr>
        </p:nvSpPr>
        <p:spPr/>
        <p:txBody>
          <a:bodyPr/>
          <a:lstStyle/>
          <a:p>
            <a:r>
              <a:rPr lang="en-US" dirty="0"/>
              <a:t>Last lecture</a:t>
            </a:r>
          </a:p>
        </p:txBody>
      </p:sp>
      <p:sp>
        <p:nvSpPr>
          <p:cNvPr id="3" name="Content Placeholder 2">
            <a:extLst>
              <a:ext uri="{FF2B5EF4-FFF2-40B4-BE49-F238E27FC236}">
                <a16:creationId xmlns:a16="http://schemas.microsoft.com/office/drawing/2014/main" id="{8F365F2D-194E-E711-907C-908961A12084}"/>
              </a:ext>
            </a:extLst>
          </p:cNvPr>
          <p:cNvSpPr>
            <a:spLocks noGrp="1"/>
          </p:cNvSpPr>
          <p:nvPr>
            <p:ph idx="1"/>
          </p:nvPr>
        </p:nvSpPr>
        <p:spPr/>
        <p:txBody>
          <a:bodyPr/>
          <a:lstStyle/>
          <a:p>
            <a:r>
              <a:rPr lang="en-US" dirty="0"/>
              <a:t>Course Information</a:t>
            </a:r>
          </a:p>
          <a:p>
            <a:r>
              <a:rPr lang="en-US" dirty="0"/>
              <a:t>Discussion about Programming and Python in Research and Industries</a:t>
            </a:r>
          </a:p>
          <a:p>
            <a:r>
              <a:rPr lang="en-US" dirty="0"/>
              <a:t>Why we use Python</a:t>
            </a:r>
          </a:p>
          <a:p>
            <a:r>
              <a:rPr lang="en-US" dirty="0"/>
              <a:t>How to use Python</a:t>
            </a:r>
            <a:endParaRPr lang="fa-IR" dirty="0"/>
          </a:p>
        </p:txBody>
      </p:sp>
      <p:sp>
        <p:nvSpPr>
          <p:cNvPr id="4" name="Slide Number Placeholder 3">
            <a:extLst>
              <a:ext uri="{FF2B5EF4-FFF2-40B4-BE49-F238E27FC236}">
                <a16:creationId xmlns:a16="http://schemas.microsoft.com/office/drawing/2014/main" id="{2556300D-25DE-4DCB-83C2-F8447A300882}"/>
              </a:ext>
            </a:extLst>
          </p:cNvPr>
          <p:cNvSpPr>
            <a:spLocks noGrp="1"/>
          </p:cNvSpPr>
          <p:nvPr>
            <p:ph type="sldNum" sz="quarter" idx="12"/>
          </p:nvPr>
        </p:nvSpPr>
        <p:spPr/>
        <p:txBody>
          <a:bodyPr/>
          <a:lstStyle/>
          <a:p>
            <a:fld id="{0079CAC6-A72B-4EF8-B465-34FA47827E7F}" type="slidenum">
              <a:rPr lang="en-US" smtClean="0"/>
              <a:t>2</a:t>
            </a:fld>
            <a:endParaRPr lang="en-US" dirty="0"/>
          </a:p>
        </p:txBody>
      </p:sp>
      <p:sp>
        <p:nvSpPr>
          <p:cNvPr id="5" name="Footer Placeholder 4">
            <a:extLst>
              <a:ext uri="{FF2B5EF4-FFF2-40B4-BE49-F238E27FC236}">
                <a16:creationId xmlns:a16="http://schemas.microsoft.com/office/drawing/2014/main" id="{C698F15F-8CBD-19A6-FD8E-9F54F23195D9}"/>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2786932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518B8-F1CD-24A5-FDB3-37452A000BD7}"/>
              </a:ext>
            </a:extLst>
          </p:cNvPr>
          <p:cNvSpPr>
            <a:spLocks noGrp="1"/>
          </p:cNvSpPr>
          <p:nvPr>
            <p:ph type="title"/>
          </p:nvPr>
        </p:nvSpPr>
        <p:spPr/>
        <p:txBody>
          <a:bodyPr/>
          <a:lstStyle/>
          <a:p>
            <a:r>
              <a:rPr lang="en-US" dirty="0"/>
              <a:t>Course plan</a:t>
            </a:r>
          </a:p>
        </p:txBody>
      </p:sp>
      <p:sp>
        <p:nvSpPr>
          <p:cNvPr id="3" name="Content Placeholder 2">
            <a:extLst>
              <a:ext uri="{FF2B5EF4-FFF2-40B4-BE49-F238E27FC236}">
                <a16:creationId xmlns:a16="http://schemas.microsoft.com/office/drawing/2014/main" id="{337FAF97-4899-5041-0515-A035E4E88D7C}"/>
              </a:ext>
            </a:extLst>
          </p:cNvPr>
          <p:cNvSpPr>
            <a:spLocks noGrp="1"/>
          </p:cNvSpPr>
          <p:nvPr>
            <p:ph idx="1"/>
          </p:nvPr>
        </p:nvSpPr>
        <p:spPr>
          <a:xfrm>
            <a:off x="640943" y="2011680"/>
            <a:ext cx="11551057" cy="4206240"/>
          </a:xfrm>
        </p:spPr>
        <p:txBody>
          <a:bodyPr/>
          <a:lstStyle/>
          <a:p>
            <a:r>
              <a:rPr lang="en-US" dirty="0"/>
              <a:t>Fundamental concepts in computer science</a:t>
            </a:r>
          </a:p>
          <a:p>
            <a:r>
              <a:rPr lang="en-US" dirty="0"/>
              <a:t>Algorithm thinking</a:t>
            </a:r>
          </a:p>
          <a:p>
            <a:r>
              <a:rPr lang="en-US" dirty="0"/>
              <a:t>Coding with Python</a:t>
            </a:r>
          </a:p>
          <a:p>
            <a:r>
              <a:rPr lang="en-US" dirty="0"/>
              <a:t>Some meetings with Python experts in different domains </a:t>
            </a:r>
            <a:r>
              <a:rPr lang="en-US" sz="2400" dirty="0"/>
              <a:t>(maybe)</a:t>
            </a:r>
          </a:p>
          <a:p>
            <a:endParaRPr lang="en-US" dirty="0"/>
          </a:p>
          <a:p>
            <a:endParaRPr lang="en-US" dirty="0"/>
          </a:p>
        </p:txBody>
      </p:sp>
      <p:sp>
        <p:nvSpPr>
          <p:cNvPr id="4" name="Slide Number Placeholder 3">
            <a:extLst>
              <a:ext uri="{FF2B5EF4-FFF2-40B4-BE49-F238E27FC236}">
                <a16:creationId xmlns:a16="http://schemas.microsoft.com/office/drawing/2014/main" id="{13689B02-5F0F-9508-A84B-D4337771C773}"/>
              </a:ext>
            </a:extLst>
          </p:cNvPr>
          <p:cNvSpPr>
            <a:spLocks noGrp="1"/>
          </p:cNvSpPr>
          <p:nvPr>
            <p:ph type="sldNum" sz="quarter" idx="12"/>
          </p:nvPr>
        </p:nvSpPr>
        <p:spPr/>
        <p:txBody>
          <a:bodyPr/>
          <a:lstStyle/>
          <a:p>
            <a:fld id="{0079CAC6-A72B-4EF8-B465-34FA47827E7F}" type="slidenum">
              <a:rPr lang="en-US" smtClean="0"/>
              <a:t>20</a:t>
            </a:fld>
            <a:endParaRPr lang="en-US" dirty="0"/>
          </a:p>
        </p:txBody>
      </p:sp>
      <p:sp>
        <p:nvSpPr>
          <p:cNvPr id="5" name="Footer Placeholder 4">
            <a:extLst>
              <a:ext uri="{FF2B5EF4-FFF2-40B4-BE49-F238E27FC236}">
                <a16:creationId xmlns:a16="http://schemas.microsoft.com/office/drawing/2014/main" id="{CCA5B2F5-B9BC-DA69-D894-B884D801C0BE}"/>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405812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2ADBF-CEEC-30F3-8F79-9A543325CF92}"/>
              </a:ext>
            </a:extLst>
          </p:cNvPr>
          <p:cNvSpPr>
            <a:spLocks noGrp="1"/>
          </p:cNvSpPr>
          <p:nvPr>
            <p:ph type="title"/>
          </p:nvPr>
        </p:nvSpPr>
        <p:spPr/>
        <p:txBody>
          <a:bodyPr/>
          <a:lstStyle/>
          <a:p>
            <a:r>
              <a:rPr lang="en-US" dirty="0"/>
              <a:t>Be in path</a:t>
            </a:r>
          </a:p>
        </p:txBody>
      </p:sp>
      <p:graphicFrame>
        <p:nvGraphicFramePr>
          <p:cNvPr id="5" name="Content Placeholder 4">
            <a:extLst>
              <a:ext uri="{FF2B5EF4-FFF2-40B4-BE49-F238E27FC236}">
                <a16:creationId xmlns:a16="http://schemas.microsoft.com/office/drawing/2014/main" id="{DAF4DD1D-D663-526A-A7A3-111B5165503A}"/>
              </a:ext>
            </a:extLst>
          </p:cNvPr>
          <p:cNvGraphicFramePr>
            <a:graphicFrameLocks noGrp="1"/>
          </p:cNvGraphicFramePr>
          <p:nvPr>
            <p:ph idx="1"/>
            <p:extLst>
              <p:ext uri="{D42A27DB-BD31-4B8C-83A1-F6EECF244321}">
                <p14:modId xmlns:p14="http://schemas.microsoft.com/office/powerpoint/2010/main" val="584304422"/>
              </p:ext>
            </p:extLst>
          </p:nvPr>
        </p:nvGraphicFramePr>
        <p:xfrm>
          <a:off x="1203325" y="2011363"/>
          <a:ext cx="9783763" cy="4206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600E7C4-FC58-A4BB-AC4B-06D8DF759583}"/>
              </a:ext>
            </a:extLst>
          </p:cNvPr>
          <p:cNvSpPr>
            <a:spLocks noGrp="1"/>
          </p:cNvSpPr>
          <p:nvPr>
            <p:ph type="sldNum" sz="quarter" idx="12"/>
          </p:nvPr>
        </p:nvSpPr>
        <p:spPr/>
        <p:txBody>
          <a:bodyPr/>
          <a:lstStyle/>
          <a:p>
            <a:fld id="{0079CAC6-A72B-4EF8-B465-34FA47827E7F}" type="slidenum">
              <a:rPr lang="en-US" smtClean="0"/>
              <a:t>21</a:t>
            </a:fld>
            <a:endParaRPr lang="en-US" dirty="0"/>
          </a:p>
        </p:txBody>
      </p:sp>
      <p:sp>
        <p:nvSpPr>
          <p:cNvPr id="3" name="Footer Placeholder 2">
            <a:extLst>
              <a:ext uri="{FF2B5EF4-FFF2-40B4-BE49-F238E27FC236}">
                <a16:creationId xmlns:a16="http://schemas.microsoft.com/office/drawing/2014/main" id="{E8EC59CD-5DA7-B47F-6748-372AEEC918FA}"/>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2268256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46E8D-235E-375F-B741-75114D449530}"/>
              </a:ext>
            </a:extLst>
          </p:cNvPr>
          <p:cNvSpPr>
            <a:spLocks noGrp="1"/>
          </p:cNvSpPr>
          <p:nvPr>
            <p:ph type="title"/>
          </p:nvPr>
        </p:nvSpPr>
        <p:spPr/>
        <p:txBody>
          <a:bodyPr/>
          <a:lstStyle/>
          <a:p>
            <a:r>
              <a:rPr lang="en-US" dirty="0"/>
              <a:t>TAs plan</a:t>
            </a:r>
          </a:p>
        </p:txBody>
      </p:sp>
      <p:sp>
        <p:nvSpPr>
          <p:cNvPr id="3" name="Content Placeholder 2">
            <a:extLst>
              <a:ext uri="{FF2B5EF4-FFF2-40B4-BE49-F238E27FC236}">
                <a16:creationId xmlns:a16="http://schemas.microsoft.com/office/drawing/2014/main" id="{1BE971E8-1A7E-251F-B4B6-DD09B24EA38E}"/>
              </a:ext>
            </a:extLst>
          </p:cNvPr>
          <p:cNvSpPr>
            <a:spLocks noGrp="1"/>
          </p:cNvSpPr>
          <p:nvPr>
            <p:ph idx="1"/>
          </p:nvPr>
        </p:nvSpPr>
        <p:spPr/>
        <p:txBody>
          <a:bodyPr>
            <a:normAutofit fontScale="85000" lnSpcReduction="20000"/>
          </a:bodyPr>
          <a:lstStyle/>
          <a:p>
            <a:r>
              <a:rPr lang="en-US" dirty="0"/>
              <a:t>Python workshop abut AI and DS</a:t>
            </a:r>
          </a:p>
          <a:p>
            <a:r>
              <a:rPr lang="en-US" dirty="0"/>
              <a:t>Python Coding class for assignments</a:t>
            </a:r>
          </a:p>
          <a:p>
            <a:r>
              <a:rPr lang="en-US" dirty="0"/>
              <a:t>Python Event for CE department </a:t>
            </a:r>
            <a:r>
              <a:rPr lang="en-US" sz="2200" dirty="0"/>
              <a:t>(maybe)</a:t>
            </a:r>
            <a:endParaRPr lang="en-US" dirty="0"/>
          </a:p>
          <a:p>
            <a:r>
              <a:rPr lang="en-US" dirty="0"/>
              <a:t>Useful Python toolkits in industry:</a:t>
            </a:r>
          </a:p>
          <a:p>
            <a:pPr lvl="1"/>
            <a:r>
              <a:rPr lang="en-US" dirty="0"/>
              <a:t>Git, GitHub</a:t>
            </a:r>
          </a:p>
          <a:p>
            <a:pPr lvl="1"/>
            <a:r>
              <a:rPr lang="en-US" dirty="0"/>
              <a:t>Docker</a:t>
            </a:r>
          </a:p>
          <a:p>
            <a:pPr lvl="1"/>
            <a:r>
              <a:rPr lang="en-US" dirty="0" err="1"/>
              <a:t>FastAPI</a:t>
            </a:r>
            <a:endParaRPr lang="en-US" dirty="0"/>
          </a:p>
          <a:p>
            <a:pPr lvl="1"/>
            <a:r>
              <a:rPr lang="en-US" dirty="0" err="1"/>
              <a:t>Dask</a:t>
            </a:r>
            <a:endParaRPr lang="en-US" dirty="0"/>
          </a:p>
          <a:p>
            <a:pPr lvl="1"/>
            <a:r>
              <a:rPr lang="en-US" dirty="0"/>
              <a:t>…</a:t>
            </a:r>
          </a:p>
          <a:p>
            <a:pPr marL="0" indent="0">
              <a:buNone/>
            </a:pPr>
            <a:r>
              <a:rPr lang="en-US" dirty="0"/>
              <a:t>					</a:t>
            </a:r>
          </a:p>
        </p:txBody>
      </p:sp>
      <p:sp>
        <p:nvSpPr>
          <p:cNvPr id="4" name="Slide Number Placeholder 3">
            <a:extLst>
              <a:ext uri="{FF2B5EF4-FFF2-40B4-BE49-F238E27FC236}">
                <a16:creationId xmlns:a16="http://schemas.microsoft.com/office/drawing/2014/main" id="{085672EF-B4D0-01BF-6119-4A0AD6F3EB79}"/>
              </a:ext>
            </a:extLst>
          </p:cNvPr>
          <p:cNvSpPr>
            <a:spLocks noGrp="1"/>
          </p:cNvSpPr>
          <p:nvPr>
            <p:ph type="sldNum" sz="quarter" idx="12"/>
          </p:nvPr>
        </p:nvSpPr>
        <p:spPr/>
        <p:txBody>
          <a:bodyPr/>
          <a:lstStyle/>
          <a:p>
            <a:fld id="{0079CAC6-A72B-4EF8-B465-34FA47827E7F}" type="slidenum">
              <a:rPr lang="en-US" smtClean="0"/>
              <a:t>22</a:t>
            </a:fld>
            <a:endParaRPr lang="en-US" dirty="0"/>
          </a:p>
        </p:txBody>
      </p:sp>
      <p:sp>
        <p:nvSpPr>
          <p:cNvPr id="5" name="Footer Placeholder 4">
            <a:extLst>
              <a:ext uri="{FF2B5EF4-FFF2-40B4-BE49-F238E27FC236}">
                <a16:creationId xmlns:a16="http://schemas.microsoft.com/office/drawing/2014/main" id="{1F1E1BF0-142D-56FC-02A0-4219AC2FA93F}"/>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383317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B9E4-D363-08F5-1FFF-9B47DA24D796}"/>
              </a:ext>
            </a:extLst>
          </p:cNvPr>
          <p:cNvSpPr>
            <a:spLocks noGrp="1"/>
          </p:cNvSpPr>
          <p:nvPr>
            <p:ph type="title"/>
          </p:nvPr>
        </p:nvSpPr>
        <p:spPr/>
        <p:txBody>
          <a:bodyPr/>
          <a:lstStyle/>
          <a:p>
            <a:r>
              <a:rPr lang="en-US"/>
              <a:t>MANY Thanks </a:t>
            </a:r>
            <a:r>
              <a:rPr lang="en-US" dirty="0"/>
              <a:t>to…</a:t>
            </a:r>
          </a:p>
        </p:txBody>
      </p:sp>
      <p:sp>
        <p:nvSpPr>
          <p:cNvPr id="4" name="Slide Number Placeholder 3">
            <a:extLst>
              <a:ext uri="{FF2B5EF4-FFF2-40B4-BE49-F238E27FC236}">
                <a16:creationId xmlns:a16="http://schemas.microsoft.com/office/drawing/2014/main" id="{C5026062-91AC-FB88-14CD-6F0C4DEC700E}"/>
              </a:ext>
            </a:extLst>
          </p:cNvPr>
          <p:cNvSpPr>
            <a:spLocks noGrp="1"/>
          </p:cNvSpPr>
          <p:nvPr>
            <p:ph type="sldNum" sz="quarter" idx="12"/>
          </p:nvPr>
        </p:nvSpPr>
        <p:spPr/>
        <p:txBody>
          <a:bodyPr/>
          <a:lstStyle/>
          <a:p>
            <a:fld id="{0079CAC6-A72B-4EF8-B465-34FA47827E7F}" type="slidenum">
              <a:rPr lang="en-US" smtClean="0"/>
              <a:t>23</a:t>
            </a:fld>
            <a:endParaRPr lang="en-US" dirty="0"/>
          </a:p>
        </p:txBody>
      </p:sp>
      <p:pic>
        <p:nvPicPr>
          <p:cNvPr id="1026" name="Picture 2" descr="Abbas Nowzari-Dalini | ICoBi">
            <a:extLst>
              <a:ext uri="{FF2B5EF4-FFF2-40B4-BE49-F238E27FC236}">
                <a16:creationId xmlns:a16="http://schemas.microsoft.com/office/drawing/2014/main" id="{8EA542C2-74F4-4007-ABB3-3807483E71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5469" y="2324894"/>
            <a:ext cx="2975769" cy="29757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BE8AAA3-AF93-3C0C-62AC-254F5BE2C739}"/>
              </a:ext>
            </a:extLst>
          </p:cNvPr>
          <p:cNvPicPr>
            <a:picLocks noChangeAspect="1"/>
          </p:cNvPicPr>
          <p:nvPr/>
        </p:nvPicPr>
        <p:blipFill>
          <a:blip r:embed="rId3"/>
          <a:stretch>
            <a:fillRect/>
          </a:stretch>
        </p:blipFill>
        <p:spPr>
          <a:xfrm>
            <a:off x="6432550" y="2324894"/>
            <a:ext cx="3021420" cy="2975769"/>
          </a:xfrm>
          <a:prstGeom prst="rect">
            <a:avLst/>
          </a:prstGeom>
        </p:spPr>
      </p:pic>
      <p:sp>
        <p:nvSpPr>
          <p:cNvPr id="8" name="TextBox 7">
            <a:extLst>
              <a:ext uri="{FF2B5EF4-FFF2-40B4-BE49-F238E27FC236}">
                <a16:creationId xmlns:a16="http://schemas.microsoft.com/office/drawing/2014/main" id="{60F84E92-9730-7AB1-A429-094FC0B4EF28}"/>
              </a:ext>
            </a:extLst>
          </p:cNvPr>
          <p:cNvSpPr txBox="1"/>
          <p:nvPr/>
        </p:nvSpPr>
        <p:spPr>
          <a:xfrm>
            <a:off x="2555469" y="5543550"/>
            <a:ext cx="3045231" cy="584775"/>
          </a:xfrm>
          <a:prstGeom prst="rect">
            <a:avLst/>
          </a:prstGeom>
          <a:noFill/>
        </p:spPr>
        <p:txBody>
          <a:bodyPr wrap="square" rtlCol="0">
            <a:spAutoFit/>
          </a:bodyPr>
          <a:lstStyle/>
          <a:p>
            <a:pPr algn="ctr"/>
            <a:r>
              <a:rPr lang="en-US" dirty="0"/>
              <a:t>Dr. Abbas </a:t>
            </a:r>
            <a:r>
              <a:rPr lang="en-US" dirty="0" err="1"/>
              <a:t>Nowzari</a:t>
            </a:r>
            <a:endParaRPr lang="en-US" dirty="0"/>
          </a:p>
          <a:p>
            <a:pPr algn="ctr"/>
            <a:r>
              <a:rPr lang="en-US" sz="1400" dirty="0"/>
              <a:t>Associate Professor, Tehran University</a:t>
            </a:r>
          </a:p>
        </p:txBody>
      </p:sp>
      <p:sp>
        <p:nvSpPr>
          <p:cNvPr id="9" name="TextBox 8">
            <a:extLst>
              <a:ext uri="{FF2B5EF4-FFF2-40B4-BE49-F238E27FC236}">
                <a16:creationId xmlns:a16="http://schemas.microsoft.com/office/drawing/2014/main" id="{0AE93580-DB06-30D5-428E-1F7AA7F0ED2D}"/>
              </a:ext>
            </a:extLst>
          </p:cNvPr>
          <p:cNvSpPr txBox="1"/>
          <p:nvPr/>
        </p:nvSpPr>
        <p:spPr>
          <a:xfrm>
            <a:off x="6408739" y="5556766"/>
            <a:ext cx="3045231" cy="861774"/>
          </a:xfrm>
          <a:prstGeom prst="rect">
            <a:avLst/>
          </a:prstGeom>
          <a:noFill/>
        </p:spPr>
        <p:txBody>
          <a:bodyPr wrap="square" rtlCol="0">
            <a:spAutoFit/>
          </a:bodyPr>
          <a:lstStyle/>
          <a:p>
            <a:pPr algn="ctr"/>
            <a:r>
              <a:rPr lang="en-US" dirty="0"/>
              <a:t>Dr. Mohammad </a:t>
            </a:r>
            <a:r>
              <a:rPr lang="en-US" dirty="0" err="1"/>
              <a:t>Ganjtabesh</a:t>
            </a:r>
            <a:endParaRPr lang="en-US" dirty="0"/>
          </a:p>
          <a:p>
            <a:pPr algn="ctr"/>
            <a:r>
              <a:rPr lang="en-US" sz="1400" dirty="0"/>
              <a:t>Associate Professor, Tehran University</a:t>
            </a:r>
          </a:p>
          <a:p>
            <a:pPr algn="ctr"/>
            <a:endParaRPr lang="en-US" dirty="0"/>
          </a:p>
        </p:txBody>
      </p:sp>
      <p:sp>
        <p:nvSpPr>
          <p:cNvPr id="3" name="Footer Placeholder 2">
            <a:extLst>
              <a:ext uri="{FF2B5EF4-FFF2-40B4-BE49-F238E27FC236}">
                <a16:creationId xmlns:a16="http://schemas.microsoft.com/office/drawing/2014/main" id="{ADC01087-2BCF-4DB6-F8E4-00BA749D1CCA}"/>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2267688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FC432-A453-870C-34F6-F5AB1E824DD3}"/>
              </a:ext>
            </a:extLst>
          </p:cNvPr>
          <p:cNvSpPr>
            <a:spLocks noGrp="1"/>
          </p:cNvSpPr>
          <p:nvPr>
            <p:ph type="title"/>
          </p:nvPr>
        </p:nvSpPr>
        <p:spPr/>
        <p:txBody>
          <a:bodyPr/>
          <a:lstStyle/>
          <a:p>
            <a:r>
              <a:rPr lang="en-US" dirty="0"/>
              <a:t>Discussion about Python in Research and Industries</a:t>
            </a:r>
            <a:endParaRPr lang="fa-IR" dirty="0"/>
          </a:p>
        </p:txBody>
      </p:sp>
      <p:sp>
        <p:nvSpPr>
          <p:cNvPr id="4" name="Slide Number Placeholder 3">
            <a:extLst>
              <a:ext uri="{FF2B5EF4-FFF2-40B4-BE49-F238E27FC236}">
                <a16:creationId xmlns:a16="http://schemas.microsoft.com/office/drawing/2014/main" id="{872D2B23-7846-DE1D-E096-383132454A1B}"/>
              </a:ext>
            </a:extLst>
          </p:cNvPr>
          <p:cNvSpPr>
            <a:spLocks noGrp="1"/>
          </p:cNvSpPr>
          <p:nvPr>
            <p:ph type="sldNum" sz="quarter" idx="12"/>
          </p:nvPr>
        </p:nvSpPr>
        <p:spPr/>
        <p:txBody>
          <a:bodyPr/>
          <a:lstStyle/>
          <a:p>
            <a:fld id="{0079CAC6-A72B-4EF8-B465-34FA47827E7F}" type="slidenum">
              <a:rPr lang="en-US" smtClean="0"/>
              <a:t>24</a:t>
            </a:fld>
            <a:endParaRPr lang="en-US" dirty="0"/>
          </a:p>
        </p:txBody>
      </p:sp>
      <p:sp>
        <p:nvSpPr>
          <p:cNvPr id="2" name="Footer Placeholder 1">
            <a:extLst>
              <a:ext uri="{FF2B5EF4-FFF2-40B4-BE49-F238E27FC236}">
                <a16:creationId xmlns:a16="http://schemas.microsoft.com/office/drawing/2014/main" id="{2F0D17F8-2B41-B08E-623A-F33C53DDDA0D}"/>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1482815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FAC395-6684-6EC5-A547-29745A5C169E}"/>
              </a:ext>
            </a:extLst>
          </p:cNvPr>
          <p:cNvSpPr>
            <a:spLocks noGrp="1"/>
          </p:cNvSpPr>
          <p:nvPr>
            <p:ph type="title"/>
          </p:nvPr>
        </p:nvSpPr>
        <p:spPr/>
        <p:txBody>
          <a:bodyPr/>
          <a:lstStyle/>
          <a:p>
            <a:r>
              <a:rPr lang="en-US" dirty="0"/>
              <a:t>What is programming?</a:t>
            </a:r>
          </a:p>
        </p:txBody>
      </p:sp>
      <p:sp>
        <p:nvSpPr>
          <p:cNvPr id="5" name="Content Placeholder 4">
            <a:extLst>
              <a:ext uri="{FF2B5EF4-FFF2-40B4-BE49-F238E27FC236}">
                <a16:creationId xmlns:a16="http://schemas.microsoft.com/office/drawing/2014/main" id="{EE4C67D5-DEBD-312C-10BD-FED589DCCC92}"/>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FB79BD38-7419-F0AA-97D9-3A0FCAC0216A}"/>
              </a:ext>
            </a:extLst>
          </p:cNvPr>
          <p:cNvSpPr>
            <a:spLocks noGrp="1"/>
          </p:cNvSpPr>
          <p:nvPr>
            <p:ph type="sldNum" sz="quarter" idx="12"/>
          </p:nvPr>
        </p:nvSpPr>
        <p:spPr/>
        <p:txBody>
          <a:bodyPr/>
          <a:lstStyle/>
          <a:p>
            <a:fld id="{0079CAC6-A72B-4EF8-B465-34FA47827E7F}" type="slidenum">
              <a:rPr lang="en-US" smtClean="0"/>
              <a:t>25</a:t>
            </a:fld>
            <a:endParaRPr lang="en-US" dirty="0"/>
          </a:p>
        </p:txBody>
      </p:sp>
      <p:sp>
        <p:nvSpPr>
          <p:cNvPr id="6" name="Footer Placeholder 5">
            <a:extLst>
              <a:ext uri="{FF2B5EF4-FFF2-40B4-BE49-F238E27FC236}">
                <a16:creationId xmlns:a16="http://schemas.microsoft.com/office/drawing/2014/main" id="{099A35A8-647A-055B-A1A7-0623308AADBA}"/>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1620350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409E-6881-0281-7758-3BE5076737D2}"/>
              </a:ext>
            </a:extLst>
          </p:cNvPr>
          <p:cNvSpPr>
            <a:spLocks noGrp="1"/>
          </p:cNvSpPr>
          <p:nvPr>
            <p:ph type="title"/>
          </p:nvPr>
        </p:nvSpPr>
        <p:spPr/>
        <p:txBody>
          <a:bodyPr/>
          <a:lstStyle/>
          <a:p>
            <a:r>
              <a:rPr lang="en-US" dirty="0"/>
              <a:t>What is Python?</a:t>
            </a:r>
          </a:p>
        </p:txBody>
      </p:sp>
      <p:sp>
        <p:nvSpPr>
          <p:cNvPr id="3" name="Content Placeholder 2">
            <a:extLst>
              <a:ext uri="{FF2B5EF4-FFF2-40B4-BE49-F238E27FC236}">
                <a16:creationId xmlns:a16="http://schemas.microsoft.com/office/drawing/2014/main" id="{0BF238A0-F075-0C25-E8F5-2D6C2A6B388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9734763-A69F-3C8F-A8B4-07694A112660}"/>
              </a:ext>
            </a:extLst>
          </p:cNvPr>
          <p:cNvSpPr>
            <a:spLocks noGrp="1"/>
          </p:cNvSpPr>
          <p:nvPr>
            <p:ph type="sldNum" sz="quarter" idx="12"/>
          </p:nvPr>
        </p:nvSpPr>
        <p:spPr/>
        <p:txBody>
          <a:bodyPr/>
          <a:lstStyle/>
          <a:p>
            <a:fld id="{0079CAC6-A72B-4EF8-B465-34FA47827E7F}" type="slidenum">
              <a:rPr lang="en-US" smtClean="0"/>
              <a:t>26</a:t>
            </a:fld>
            <a:endParaRPr lang="en-US" dirty="0"/>
          </a:p>
        </p:txBody>
      </p:sp>
      <p:sp>
        <p:nvSpPr>
          <p:cNvPr id="5" name="Footer Placeholder 4">
            <a:extLst>
              <a:ext uri="{FF2B5EF4-FFF2-40B4-BE49-F238E27FC236}">
                <a16:creationId xmlns:a16="http://schemas.microsoft.com/office/drawing/2014/main" id="{ED8EF56F-F825-ACC6-A628-28AD38651766}"/>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2926809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98D6-7A9C-162D-C5DB-5E967F002229}"/>
              </a:ext>
            </a:extLst>
          </p:cNvPr>
          <p:cNvSpPr>
            <a:spLocks noGrp="1"/>
          </p:cNvSpPr>
          <p:nvPr>
            <p:ph type="title"/>
          </p:nvPr>
        </p:nvSpPr>
        <p:spPr/>
        <p:txBody>
          <a:bodyPr/>
          <a:lstStyle/>
          <a:p>
            <a:r>
              <a:rPr lang="en-US" dirty="0"/>
              <a:t>Do you know about its applications?</a:t>
            </a:r>
          </a:p>
        </p:txBody>
      </p:sp>
      <p:pic>
        <p:nvPicPr>
          <p:cNvPr id="10" name="Content Placeholder 9">
            <a:extLst>
              <a:ext uri="{FF2B5EF4-FFF2-40B4-BE49-F238E27FC236}">
                <a16:creationId xmlns:a16="http://schemas.microsoft.com/office/drawing/2014/main" id="{ABE8BFFB-5ADD-46E4-97C1-07E004E8FC21}"/>
              </a:ext>
            </a:extLst>
          </p:cNvPr>
          <p:cNvPicPr>
            <a:picLocks noGrp="1" noChangeAspect="1"/>
          </p:cNvPicPr>
          <p:nvPr>
            <p:ph idx="1"/>
          </p:nvPr>
        </p:nvPicPr>
        <p:blipFill>
          <a:blip r:embed="rId2"/>
          <a:stretch>
            <a:fillRect/>
          </a:stretch>
        </p:blipFill>
        <p:spPr>
          <a:xfrm>
            <a:off x="2075899" y="2011363"/>
            <a:ext cx="8038614" cy="4206875"/>
          </a:xfrm>
        </p:spPr>
      </p:pic>
      <p:sp>
        <p:nvSpPr>
          <p:cNvPr id="4" name="Slide Number Placeholder 3">
            <a:extLst>
              <a:ext uri="{FF2B5EF4-FFF2-40B4-BE49-F238E27FC236}">
                <a16:creationId xmlns:a16="http://schemas.microsoft.com/office/drawing/2014/main" id="{58F41133-E423-BC64-0577-329B9D774C39}"/>
              </a:ext>
            </a:extLst>
          </p:cNvPr>
          <p:cNvSpPr>
            <a:spLocks noGrp="1"/>
          </p:cNvSpPr>
          <p:nvPr>
            <p:ph type="sldNum" sz="quarter" idx="12"/>
          </p:nvPr>
        </p:nvSpPr>
        <p:spPr/>
        <p:txBody>
          <a:bodyPr/>
          <a:lstStyle/>
          <a:p>
            <a:fld id="{0079CAC6-A72B-4EF8-B465-34FA47827E7F}" type="slidenum">
              <a:rPr lang="en-US" smtClean="0"/>
              <a:t>27</a:t>
            </a:fld>
            <a:endParaRPr lang="en-US" dirty="0"/>
          </a:p>
        </p:txBody>
      </p:sp>
      <p:sp>
        <p:nvSpPr>
          <p:cNvPr id="5" name="Footer Placeholder 4">
            <a:extLst>
              <a:ext uri="{FF2B5EF4-FFF2-40B4-BE49-F238E27FC236}">
                <a16:creationId xmlns:a16="http://schemas.microsoft.com/office/drawing/2014/main" id="{E4784F55-6A9E-36BA-5C25-6425B3C02B19}"/>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418708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FC432-A453-870C-34F6-F5AB1E824DD3}"/>
              </a:ext>
            </a:extLst>
          </p:cNvPr>
          <p:cNvSpPr>
            <a:spLocks noGrp="1"/>
          </p:cNvSpPr>
          <p:nvPr>
            <p:ph type="title"/>
          </p:nvPr>
        </p:nvSpPr>
        <p:spPr/>
        <p:txBody>
          <a:bodyPr/>
          <a:lstStyle/>
          <a:p>
            <a:r>
              <a:rPr lang="en-US" dirty="0"/>
              <a:t>Why we use Python?</a:t>
            </a:r>
            <a:endParaRPr lang="fa-IR" dirty="0"/>
          </a:p>
        </p:txBody>
      </p:sp>
      <p:sp>
        <p:nvSpPr>
          <p:cNvPr id="4" name="Slide Number Placeholder 3">
            <a:extLst>
              <a:ext uri="{FF2B5EF4-FFF2-40B4-BE49-F238E27FC236}">
                <a16:creationId xmlns:a16="http://schemas.microsoft.com/office/drawing/2014/main" id="{872D2B23-7846-DE1D-E096-383132454A1B}"/>
              </a:ext>
            </a:extLst>
          </p:cNvPr>
          <p:cNvSpPr>
            <a:spLocks noGrp="1"/>
          </p:cNvSpPr>
          <p:nvPr>
            <p:ph type="sldNum" sz="quarter" idx="12"/>
          </p:nvPr>
        </p:nvSpPr>
        <p:spPr/>
        <p:txBody>
          <a:bodyPr/>
          <a:lstStyle/>
          <a:p>
            <a:fld id="{0079CAC6-A72B-4EF8-B465-34FA47827E7F}" type="slidenum">
              <a:rPr lang="en-US" smtClean="0"/>
              <a:t>28</a:t>
            </a:fld>
            <a:endParaRPr lang="en-US" dirty="0"/>
          </a:p>
        </p:txBody>
      </p:sp>
      <p:sp>
        <p:nvSpPr>
          <p:cNvPr id="2" name="Footer Placeholder 1">
            <a:extLst>
              <a:ext uri="{FF2B5EF4-FFF2-40B4-BE49-F238E27FC236}">
                <a16:creationId xmlns:a16="http://schemas.microsoft.com/office/drawing/2014/main" id="{9D973DD2-9E59-B86B-CB85-E9DA996A250D}"/>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494583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8BE04-5AE0-129D-87A1-B67717A13F19}"/>
              </a:ext>
            </a:extLst>
          </p:cNvPr>
          <p:cNvSpPr>
            <a:spLocks noGrp="1"/>
          </p:cNvSpPr>
          <p:nvPr>
            <p:ph type="title"/>
          </p:nvPr>
        </p:nvSpPr>
        <p:spPr/>
        <p:txBody>
          <a:bodyPr/>
          <a:lstStyle/>
          <a:p>
            <a:r>
              <a:rPr lang="en-US" dirty="0"/>
              <a:t>Language!</a:t>
            </a:r>
          </a:p>
        </p:txBody>
      </p:sp>
      <p:pic>
        <p:nvPicPr>
          <p:cNvPr id="9" name="Content Placeholder 8">
            <a:extLst>
              <a:ext uri="{FF2B5EF4-FFF2-40B4-BE49-F238E27FC236}">
                <a16:creationId xmlns:a16="http://schemas.microsoft.com/office/drawing/2014/main" id="{F20C62F2-7985-D1AC-8BA3-6AA7A618A53F}"/>
              </a:ext>
            </a:extLst>
          </p:cNvPr>
          <p:cNvPicPr>
            <a:picLocks noGrp="1" noChangeAspect="1"/>
          </p:cNvPicPr>
          <p:nvPr>
            <p:ph idx="1"/>
          </p:nvPr>
        </p:nvPicPr>
        <p:blipFill>
          <a:blip r:embed="rId2"/>
          <a:stretch>
            <a:fillRect/>
          </a:stretch>
        </p:blipFill>
        <p:spPr>
          <a:xfrm>
            <a:off x="1892611" y="1856122"/>
            <a:ext cx="7841844" cy="5001878"/>
          </a:xfrm>
        </p:spPr>
      </p:pic>
      <p:sp>
        <p:nvSpPr>
          <p:cNvPr id="3" name="Footer Placeholder 2">
            <a:extLst>
              <a:ext uri="{FF2B5EF4-FFF2-40B4-BE49-F238E27FC236}">
                <a16:creationId xmlns:a16="http://schemas.microsoft.com/office/drawing/2014/main" id="{B0ED330E-FB10-CC82-1855-010A6AFCCEC9}"/>
              </a:ext>
            </a:extLst>
          </p:cNvPr>
          <p:cNvSpPr>
            <a:spLocks noGrp="1"/>
          </p:cNvSpPr>
          <p:nvPr>
            <p:ph type="ftr" sz="quarter" idx="11"/>
          </p:nvPr>
        </p:nvSpPr>
        <p:spPr/>
        <p:txBody>
          <a:bodyPr/>
          <a:lstStyle/>
          <a:p>
            <a:r>
              <a:rPr lang="en-US"/>
              <a:t>Fundamental Programming with Python</a:t>
            </a:r>
            <a:endParaRPr lang="en-US" dirty="0"/>
          </a:p>
        </p:txBody>
      </p:sp>
      <p:sp>
        <p:nvSpPr>
          <p:cNvPr id="4" name="Slide Number Placeholder 3">
            <a:extLst>
              <a:ext uri="{FF2B5EF4-FFF2-40B4-BE49-F238E27FC236}">
                <a16:creationId xmlns:a16="http://schemas.microsoft.com/office/drawing/2014/main" id="{5A6FCB98-0B56-61C9-3F1F-28D697D494AB}"/>
              </a:ext>
            </a:extLst>
          </p:cNvPr>
          <p:cNvSpPr>
            <a:spLocks noGrp="1"/>
          </p:cNvSpPr>
          <p:nvPr>
            <p:ph type="sldNum" sz="quarter" idx="12"/>
          </p:nvPr>
        </p:nvSpPr>
        <p:spPr/>
        <p:txBody>
          <a:bodyPr/>
          <a:lstStyle/>
          <a:p>
            <a:fld id="{0079CAC6-A72B-4EF8-B465-34FA47827E7F}" type="slidenum">
              <a:rPr lang="en-US" smtClean="0"/>
              <a:t>29</a:t>
            </a:fld>
            <a:endParaRPr lang="en-US" dirty="0"/>
          </a:p>
        </p:txBody>
      </p:sp>
    </p:spTree>
    <p:extLst>
      <p:ext uri="{BB962C8B-B14F-4D97-AF65-F5344CB8AC3E}">
        <p14:creationId xmlns:p14="http://schemas.microsoft.com/office/powerpoint/2010/main" val="174024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A73B-6C72-C6E9-38EE-574B6DD11391}"/>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8F365F2D-194E-E711-907C-908961A12084}"/>
              </a:ext>
            </a:extLst>
          </p:cNvPr>
          <p:cNvSpPr>
            <a:spLocks noGrp="1"/>
          </p:cNvSpPr>
          <p:nvPr>
            <p:ph idx="1"/>
          </p:nvPr>
        </p:nvSpPr>
        <p:spPr/>
        <p:txBody>
          <a:bodyPr/>
          <a:lstStyle/>
          <a:p>
            <a:r>
              <a:rPr lang="en-US" dirty="0"/>
              <a:t>Review the Last Lecture</a:t>
            </a:r>
          </a:p>
          <a:p>
            <a:r>
              <a:rPr lang="en-US" dirty="0"/>
              <a:t>History of Computation and Computers</a:t>
            </a:r>
          </a:p>
          <a:p>
            <a:r>
              <a:rPr lang="en-US" dirty="0"/>
              <a:t>Component of a Computer System</a:t>
            </a:r>
          </a:p>
          <a:p>
            <a:r>
              <a:rPr lang="en-US" dirty="0"/>
              <a:t>Type of Programs in Computers</a:t>
            </a:r>
          </a:p>
          <a:p>
            <a:r>
              <a:rPr lang="en-US" dirty="0"/>
              <a:t>Algorithm: Programs Brain</a:t>
            </a:r>
          </a:p>
          <a:p>
            <a:r>
              <a:rPr lang="en-US" dirty="0"/>
              <a:t>Application of Programming in the Digital Age!</a:t>
            </a:r>
            <a:endParaRPr lang="fa-IR" dirty="0"/>
          </a:p>
        </p:txBody>
      </p:sp>
      <p:sp>
        <p:nvSpPr>
          <p:cNvPr id="4" name="Slide Number Placeholder 3">
            <a:extLst>
              <a:ext uri="{FF2B5EF4-FFF2-40B4-BE49-F238E27FC236}">
                <a16:creationId xmlns:a16="http://schemas.microsoft.com/office/drawing/2014/main" id="{2556300D-25DE-4DCB-83C2-F8447A300882}"/>
              </a:ext>
            </a:extLst>
          </p:cNvPr>
          <p:cNvSpPr>
            <a:spLocks noGrp="1"/>
          </p:cNvSpPr>
          <p:nvPr>
            <p:ph type="sldNum" sz="quarter" idx="12"/>
          </p:nvPr>
        </p:nvSpPr>
        <p:spPr/>
        <p:txBody>
          <a:bodyPr/>
          <a:lstStyle/>
          <a:p>
            <a:fld id="{0079CAC6-A72B-4EF8-B465-34FA47827E7F}" type="slidenum">
              <a:rPr lang="en-US" smtClean="0"/>
              <a:t>3</a:t>
            </a:fld>
            <a:endParaRPr lang="en-US" dirty="0"/>
          </a:p>
        </p:txBody>
      </p:sp>
      <p:sp>
        <p:nvSpPr>
          <p:cNvPr id="5" name="Footer Placeholder 4">
            <a:extLst>
              <a:ext uri="{FF2B5EF4-FFF2-40B4-BE49-F238E27FC236}">
                <a16:creationId xmlns:a16="http://schemas.microsoft.com/office/drawing/2014/main" id="{C698F15F-8CBD-19A6-FD8E-9F54F23195D9}"/>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3611489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9694A-76BF-9D2A-8EE9-BC31C9C9BA4B}"/>
              </a:ext>
            </a:extLst>
          </p:cNvPr>
          <p:cNvSpPr>
            <a:spLocks noGrp="1"/>
          </p:cNvSpPr>
          <p:nvPr>
            <p:ph type="title"/>
          </p:nvPr>
        </p:nvSpPr>
        <p:spPr/>
        <p:txBody>
          <a:bodyPr/>
          <a:lstStyle/>
          <a:p>
            <a:r>
              <a:rPr lang="en-US" dirty="0"/>
              <a:t>How to use Python?</a:t>
            </a:r>
          </a:p>
        </p:txBody>
      </p:sp>
      <p:sp>
        <p:nvSpPr>
          <p:cNvPr id="3" name="Slide Number Placeholder 2">
            <a:extLst>
              <a:ext uri="{FF2B5EF4-FFF2-40B4-BE49-F238E27FC236}">
                <a16:creationId xmlns:a16="http://schemas.microsoft.com/office/drawing/2014/main" id="{0FB8C13E-1F9F-2F6F-E5FF-0C4C2CFB12F6}"/>
              </a:ext>
            </a:extLst>
          </p:cNvPr>
          <p:cNvSpPr>
            <a:spLocks noGrp="1"/>
          </p:cNvSpPr>
          <p:nvPr>
            <p:ph type="sldNum" sz="quarter" idx="12"/>
          </p:nvPr>
        </p:nvSpPr>
        <p:spPr/>
        <p:txBody>
          <a:bodyPr/>
          <a:lstStyle/>
          <a:p>
            <a:fld id="{0079CAC6-A72B-4EF8-B465-34FA47827E7F}" type="slidenum">
              <a:rPr lang="en-US" smtClean="0"/>
              <a:t>30</a:t>
            </a:fld>
            <a:endParaRPr lang="en-US" dirty="0"/>
          </a:p>
        </p:txBody>
      </p:sp>
      <p:sp>
        <p:nvSpPr>
          <p:cNvPr id="4" name="Footer Placeholder 3">
            <a:extLst>
              <a:ext uri="{FF2B5EF4-FFF2-40B4-BE49-F238E27FC236}">
                <a16:creationId xmlns:a16="http://schemas.microsoft.com/office/drawing/2014/main" id="{367392B0-318B-489A-CCFF-6523FC1EBEC8}"/>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798838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3FB7F1A-0AC5-6F75-4C1F-E42F81C38C3A}"/>
              </a:ext>
            </a:extLst>
          </p:cNvPr>
          <p:cNvSpPr>
            <a:spLocks noGrp="1"/>
          </p:cNvSpPr>
          <p:nvPr>
            <p:ph type="title"/>
          </p:nvPr>
        </p:nvSpPr>
        <p:spPr/>
        <p:txBody>
          <a:bodyPr/>
          <a:lstStyle/>
          <a:p>
            <a:r>
              <a:rPr lang="en-US" dirty="0"/>
              <a:t>First, install Python</a:t>
            </a:r>
          </a:p>
        </p:txBody>
      </p:sp>
      <p:pic>
        <p:nvPicPr>
          <p:cNvPr id="10" name="Content Placeholder 9">
            <a:extLst>
              <a:ext uri="{FF2B5EF4-FFF2-40B4-BE49-F238E27FC236}">
                <a16:creationId xmlns:a16="http://schemas.microsoft.com/office/drawing/2014/main" id="{54D1A209-195C-4A92-6504-343C41F0ED1D}"/>
              </a:ext>
            </a:extLst>
          </p:cNvPr>
          <p:cNvPicPr>
            <a:picLocks noGrp="1" noChangeAspect="1"/>
          </p:cNvPicPr>
          <p:nvPr>
            <p:ph idx="1"/>
          </p:nvPr>
        </p:nvPicPr>
        <p:blipFill>
          <a:blip r:embed="rId2"/>
          <a:stretch>
            <a:fillRect/>
          </a:stretch>
        </p:blipFill>
        <p:spPr>
          <a:xfrm>
            <a:off x="1624808" y="2011363"/>
            <a:ext cx="8940796" cy="4206875"/>
          </a:xfrm>
        </p:spPr>
      </p:pic>
      <p:sp>
        <p:nvSpPr>
          <p:cNvPr id="3" name="Slide Number Placeholder 2">
            <a:extLst>
              <a:ext uri="{FF2B5EF4-FFF2-40B4-BE49-F238E27FC236}">
                <a16:creationId xmlns:a16="http://schemas.microsoft.com/office/drawing/2014/main" id="{632CE4F3-484D-2B19-6DCD-60CA5CFDF11B}"/>
              </a:ext>
            </a:extLst>
          </p:cNvPr>
          <p:cNvSpPr>
            <a:spLocks noGrp="1"/>
          </p:cNvSpPr>
          <p:nvPr>
            <p:ph type="sldNum" sz="quarter" idx="12"/>
          </p:nvPr>
        </p:nvSpPr>
        <p:spPr/>
        <p:txBody>
          <a:bodyPr/>
          <a:lstStyle/>
          <a:p>
            <a:fld id="{0079CAC6-A72B-4EF8-B465-34FA47827E7F}" type="slidenum">
              <a:rPr lang="en-US" smtClean="0"/>
              <a:t>31</a:t>
            </a:fld>
            <a:endParaRPr lang="en-US" dirty="0"/>
          </a:p>
        </p:txBody>
      </p:sp>
      <p:sp>
        <p:nvSpPr>
          <p:cNvPr id="11" name="Footer Placeholder 10">
            <a:extLst>
              <a:ext uri="{FF2B5EF4-FFF2-40B4-BE49-F238E27FC236}">
                <a16:creationId xmlns:a16="http://schemas.microsoft.com/office/drawing/2014/main" id="{F499F18E-7CDA-AC9A-8AFB-7A7B61F9AFF1}"/>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3201571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A0C82-C8E1-97BC-230C-F1AA19FFD2F5}"/>
              </a:ext>
            </a:extLst>
          </p:cNvPr>
          <p:cNvSpPr>
            <a:spLocks noGrp="1"/>
          </p:cNvSpPr>
          <p:nvPr>
            <p:ph type="title"/>
          </p:nvPr>
        </p:nvSpPr>
        <p:spPr/>
        <p:txBody>
          <a:bodyPr/>
          <a:lstStyle/>
          <a:p>
            <a:r>
              <a:rPr lang="en-US" dirty="0"/>
              <a:t>Second, install visual studio code (</a:t>
            </a:r>
            <a:r>
              <a:rPr lang="en-US" dirty="0" err="1"/>
              <a:t>vscode</a:t>
            </a:r>
            <a:r>
              <a:rPr lang="en-US" dirty="0"/>
              <a:t>)</a:t>
            </a:r>
          </a:p>
        </p:txBody>
      </p:sp>
      <p:sp>
        <p:nvSpPr>
          <p:cNvPr id="4" name="Slide Number Placeholder 3">
            <a:extLst>
              <a:ext uri="{FF2B5EF4-FFF2-40B4-BE49-F238E27FC236}">
                <a16:creationId xmlns:a16="http://schemas.microsoft.com/office/drawing/2014/main" id="{FF8BAAC5-35CC-9BCF-42E0-8977DA25B7E6}"/>
              </a:ext>
            </a:extLst>
          </p:cNvPr>
          <p:cNvSpPr>
            <a:spLocks noGrp="1"/>
          </p:cNvSpPr>
          <p:nvPr>
            <p:ph type="sldNum" sz="quarter" idx="12"/>
          </p:nvPr>
        </p:nvSpPr>
        <p:spPr/>
        <p:txBody>
          <a:bodyPr/>
          <a:lstStyle/>
          <a:p>
            <a:fld id="{0079CAC6-A72B-4EF8-B465-34FA47827E7F}" type="slidenum">
              <a:rPr lang="en-US" smtClean="0"/>
              <a:t>32</a:t>
            </a:fld>
            <a:endParaRPr lang="en-US" dirty="0"/>
          </a:p>
        </p:txBody>
      </p:sp>
      <p:pic>
        <p:nvPicPr>
          <p:cNvPr id="5" name="Content Placeholder 5">
            <a:extLst>
              <a:ext uri="{FF2B5EF4-FFF2-40B4-BE49-F238E27FC236}">
                <a16:creationId xmlns:a16="http://schemas.microsoft.com/office/drawing/2014/main" id="{CF1C0A80-386A-5684-5008-8D9DEA7B0CE3}"/>
              </a:ext>
            </a:extLst>
          </p:cNvPr>
          <p:cNvPicPr>
            <a:picLocks noGrp="1" noChangeAspect="1"/>
          </p:cNvPicPr>
          <p:nvPr>
            <p:ph idx="1"/>
          </p:nvPr>
        </p:nvPicPr>
        <p:blipFill>
          <a:blip r:embed="rId2"/>
          <a:stretch>
            <a:fillRect/>
          </a:stretch>
        </p:blipFill>
        <p:spPr>
          <a:xfrm>
            <a:off x="1609935" y="2011363"/>
            <a:ext cx="8970542" cy="4206875"/>
          </a:xfrm>
        </p:spPr>
      </p:pic>
      <p:sp>
        <p:nvSpPr>
          <p:cNvPr id="6" name="Footer Placeholder 5">
            <a:extLst>
              <a:ext uri="{FF2B5EF4-FFF2-40B4-BE49-F238E27FC236}">
                <a16:creationId xmlns:a16="http://schemas.microsoft.com/office/drawing/2014/main" id="{59ADD55E-1025-A5F6-CE8A-EEA7472B039D}"/>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791333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8EFB-0C3C-3A93-A920-BC12235451CC}"/>
              </a:ext>
            </a:extLst>
          </p:cNvPr>
          <p:cNvSpPr>
            <a:spLocks noGrp="1"/>
          </p:cNvSpPr>
          <p:nvPr>
            <p:ph type="title"/>
          </p:nvPr>
        </p:nvSpPr>
        <p:spPr/>
        <p:txBody>
          <a:bodyPr/>
          <a:lstStyle/>
          <a:p>
            <a:r>
              <a:rPr lang="en-US" dirty="0"/>
              <a:t>Third, register in GitHub</a:t>
            </a:r>
          </a:p>
        </p:txBody>
      </p:sp>
      <p:sp>
        <p:nvSpPr>
          <p:cNvPr id="4" name="Slide Number Placeholder 3">
            <a:extLst>
              <a:ext uri="{FF2B5EF4-FFF2-40B4-BE49-F238E27FC236}">
                <a16:creationId xmlns:a16="http://schemas.microsoft.com/office/drawing/2014/main" id="{966E5104-2678-330A-1281-D6CBA5AAA018}"/>
              </a:ext>
            </a:extLst>
          </p:cNvPr>
          <p:cNvSpPr>
            <a:spLocks noGrp="1"/>
          </p:cNvSpPr>
          <p:nvPr>
            <p:ph type="sldNum" sz="quarter" idx="12"/>
          </p:nvPr>
        </p:nvSpPr>
        <p:spPr/>
        <p:txBody>
          <a:bodyPr/>
          <a:lstStyle/>
          <a:p>
            <a:fld id="{0079CAC6-A72B-4EF8-B465-34FA47827E7F}" type="slidenum">
              <a:rPr lang="en-US" smtClean="0"/>
              <a:t>33</a:t>
            </a:fld>
            <a:endParaRPr lang="en-US" dirty="0"/>
          </a:p>
        </p:txBody>
      </p:sp>
      <p:pic>
        <p:nvPicPr>
          <p:cNvPr id="10" name="Content Placeholder 9">
            <a:extLst>
              <a:ext uri="{FF2B5EF4-FFF2-40B4-BE49-F238E27FC236}">
                <a16:creationId xmlns:a16="http://schemas.microsoft.com/office/drawing/2014/main" id="{FCC025BC-1A07-0E25-4845-34A0B0BC1A91}"/>
              </a:ext>
            </a:extLst>
          </p:cNvPr>
          <p:cNvPicPr>
            <a:picLocks noGrp="1" noChangeAspect="1"/>
          </p:cNvPicPr>
          <p:nvPr>
            <p:ph idx="1"/>
          </p:nvPr>
        </p:nvPicPr>
        <p:blipFill>
          <a:blip r:embed="rId2"/>
          <a:stretch>
            <a:fillRect/>
          </a:stretch>
        </p:blipFill>
        <p:spPr>
          <a:xfrm>
            <a:off x="2143425" y="2011363"/>
            <a:ext cx="7903563" cy="4206875"/>
          </a:xfrm>
        </p:spPr>
      </p:pic>
      <p:sp>
        <p:nvSpPr>
          <p:cNvPr id="11" name="Footer Placeholder 10">
            <a:extLst>
              <a:ext uri="{FF2B5EF4-FFF2-40B4-BE49-F238E27FC236}">
                <a16:creationId xmlns:a16="http://schemas.microsoft.com/office/drawing/2014/main" id="{5523D1D0-8950-74E2-0709-75847B27DAC8}"/>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3392395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F330D-D4D3-1FB3-78DD-69C8BB218F3E}"/>
              </a:ext>
            </a:extLst>
          </p:cNvPr>
          <p:cNvSpPr>
            <a:spLocks noGrp="1"/>
          </p:cNvSpPr>
          <p:nvPr>
            <p:ph type="title"/>
          </p:nvPr>
        </p:nvSpPr>
        <p:spPr/>
        <p:txBody>
          <a:bodyPr/>
          <a:lstStyle/>
          <a:p>
            <a:r>
              <a:rPr lang="en-US" dirty="0"/>
              <a:t>Fourth, install Git</a:t>
            </a:r>
          </a:p>
        </p:txBody>
      </p:sp>
      <p:pic>
        <p:nvPicPr>
          <p:cNvPr id="6" name="Content Placeholder 5">
            <a:extLst>
              <a:ext uri="{FF2B5EF4-FFF2-40B4-BE49-F238E27FC236}">
                <a16:creationId xmlns:a16="http://schemas.microsoft.com/office/drawing/2014/main" id="{2EB12FFC-DCE6-835D-1322-F360696BD22B}"/>
              </a:ext>
            </a:extLst>
          </p:cNvPr>
          <p:cNvPicPr>
            <a:picLocks noGrp="1" noChangeAspect="1"/>
          </p:cNvPicPr>
          <p:nvPr>
            <p:ph idx="1"/>
          </p:nvPr>
        </p:nvPicPr>
        <p:blipFill>
          <a:blip r:embed="rId2"/>
          <a:stretch>
            <a:fillRect/>
          </a:stretch>
        </p:blipFill>
        <p:spPr>
          <a:xfrm>
            <a:off x="1664156" y="2011363"/>
            <a:ext cx="8862101" cy="4206875"/>
          </a:xfrm>
        </p:spPr>
      </p:pic>
      <p:sp>
        <p:nvSpPr>
          <p:cNvPr id="4" name="Slide Number Placeholder 3">
            <a:extLst>
              <a:ext uri="{FF2B5EF4-FFF2-40B4-BE49-F238E27FC236}">
                <a16:creationId xmlns:a16="http://schemas.microsoft.com/office/drawing/2014/main" id="{210DD302-8964-B399-91AB-E798B0E52FE9}"/>
              </a:ext>
            </a:extLst>
          </p:cNvPr>
          <p:cNvSpPr>
            <a:spLocks noGrp="1"/>
          </p:cNvSpPr>
          <p:nvPr>
            <p:ph type="sldNum" sz="quarter" idx="12"/>
          </p:nvPr>
        </p:nvSpPr>
        <p:spPr/>
        <p:txBody>
          <a:bodyPr/>
          <a:lstStyle/>
          <a:p>
            <a:fld id="{0079CAC6-A72B-4EF8-B465-34FA47827E7F}" type="slidenum">
              <a:rPr lang="en-US" smtClean="0"/>
              <a:t>34</a:t>
            </a:fld>
            <a:endParaRPr lang="en-US" dirty="0"/>
          </a:p>
        </p:txBody>
      </p:sp>
      <p:sp>
        <p:nvSpPr>
          <p:cNvPr id="7" name="Footer Placeholder 6">
            <a:extLst>
              <a:ext uri="{FF2B5EF4-FFF2-40B4-BE49-F238E27FC236}">
                <a16:creationId xmlns:a16="http://schemas.microsoft.com/office/drawing/2014/main" id="{5488172E-B955-06A4-BAD9-6F7BFB84110B}"/>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1687683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1B2D1-ED4F-3F7E-6680-17E47645F005}"/>
              </a:ext>
            </a:extLst>
          </p:cNvPr>
          <p:cNvSpPr>
            <a:spLocks noGrp="1"/>
          </p:cNvSpPr>
          <p:nvPr>
            <p:ph type="title"/>
          </p:nvPr>
        </p:nvSpPr>
        <p:spPr/>
        <p:txBody>
          <a:bodyPr/>
          <a:lstStyle/>
          <a:p>
            <a:r>
              <a:rPr lang="en-US" dirty="0"/>
              <a:t>Lecture Resources</a:t>
            </a:r>
          </a:p>
        </p:txBody>
      </p:sp>
      <p:sp>
        <p:nvSpPr>
          <p:cNvPr id="3" name="Content Placeholder 2">
            <a:extLst>
              <a:ext uri="{FF2B5EF4-FFF2-40B4-BE49-F238E27FC236}">
                <a16:creationId xmlns:a16="http://schemas.microsoft.com/office/drawing/2014/main" id="{048171A8-7BC9-A1CC-24DE-D1A363BFCAAB}"/>
              </a:ext>
            </a:extLst>
          </p:cNvPr>
          <p:cNvSpPr>
            <a:spLocks noGrp="1"/>
          </p:cNvSpPr>
          <p:nvPr>
            <p:ph idx="1"/>
          </p:nvPr>
        </p:nvSpPr>
        <p:spPr/>
        <p:txBody>
          <a:bodyPr>
            <a:normAutofit/>
          </a:bodyPr>
          <a:lstStyle/>
          <a:p>
            <a:pPr algn="just"/>
            <a:r>
              <a:rPr lang="en-US" sz="2800" i="1" dirty="0"/>
              <a:t>P. Wentworth, J. </a:t>
            </a:r>
            <a:r>
              <a:rPr lang="en-US" sz="2800" i="1" dirty="0" err="1"/>
              <a:t>Elkner</a:t>
            </a:r>
            <a:r>
              <a:rPr lang="en-US" sz="2800" i="1" dirty="0"/>
              <a:t>, A. B. Downey, C. Meyers. How to Think Like a Computer Scientist: Learning with Python. 3rd Edition, Open Book Project, 2011.</a:t>
            </a:r>
          </a:p>
          <a:p>
            <a:pPr algn="just"/>
            <a:r>
              <a:rPr lang="en-US" sz="2800" i="1" dirty="0">
                <a:hlinkClick r:id="rId2"/>
              </a:rPr>
              <a:t>https://en.wikipedia.org/wiki/History_of_computing</a:t>
            </a:r>
            <a:endParaRPr lang="en-US" sz="2800" i="1" dirty="0"/>
          </a:p>
          <a:p>
            <a:pPr algn="just"/>
            <a:r>
              <a:rPr lang="en-US" sz="2800" i="1" dirty="0">
                <a:hlinkClick r:id="rId3"/>
              </a:rPr>
              <a:t>https://en.wikipedia.org/wiki/History_of_computing_hardware</a:t>
            </a:r>
            <a:endParaRPr lang="en-US" sz="2800" i="1" dirty="0"/>
          </a:p>
          <a:p>
            <a:pPr algn="just"/>
            <a:endParaRPr lang="en-US" sz="2800" i="1" dirty="0"/>
          </a:p>
          <a:p>
            <a:pPr algn="just"/>
            <a:endParaRPr lang="en-US" sz="2800" i="1" dirty="0"/>
          </a:p>
        </p:txBody>
      </p:sp>
      <p:sp>
        <p:nvSpPr>
          <p:cNvPr id="4" name="Slide Number Placeholder 3">
            <a:extLst>
              <a:ext uri="{FF2B5EF4-FFF2-40B4-BE49-F238E27FC236}">
                <a16:creationId xmlns:a16="http://schemas.microsoft.com/office/drawing/2014/main" id="{1A07D2F6-E8B4-DCE8-6D7F-E8A49CF5128B}"/>
              </a:ext>
            </a:extLst>
          </p:cNvPr>
          <p:cNvSpPr>
            <a:spLocks noGrp="1"/>
          </p:cNvSpPr>
          <p:nvPr>
            <p:ph type="sldNum" sz="quarter" idx="12"/>
          </p:nvPr>
        </p:nvSpPr>
        <p:spPr/>
        <p:txBody>
          <a:bodyPr/>
          <a:lstStyle/>
          <a:p>
            <a:fld id="{0079CAC6-A72B-4EF8-B465-34FA47827E7F}" type="slidenum">
              <a:rPr lang="en-US" smtClean="0"/>
              <a:t>35</a:t>
            </a:fld>
            <a:endParaRPr lang="en-US" dirty="0"/>
          </a:p>
        </p:txBody>
      </p:sp>
      <p:sp>
        <p:nvSpPr>
          <p:cNvPr id="5" name="Footer Placeholder 4">
            <a:extLst>
              <a:ext uri="{FF2B5EF4-FFF2-40B4-BE49-F238E27FC236}">
                <a16:creationId xmlns:a16="http://schemas.microsoft.com/office/drawing/2014/main" id="{F7926C1C-F8F8-36AC-3F81-B1B9194574F2}"/>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3233585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E7BF9-93E3-307D-03D4-E63181C84F1C}"/>
              </a:ext>
            </a:extLst>
          </p:cNvPr>
          <p:cNvSpPr>
            <a:spLocks noGrp="1"/>
          </p:cNvSpPr>
          <p:nvPr>
            <p:ph type="title"/>
          </p:nvPr>
        </p:nvSpPr>
        <p:spPr/>
        <p:txBody>
          <a:bodyPr/>
          <a:lstStyle/>
          <a:p>
            <a:r>
              <a:rPr lang="en-US" dirty="0"/>
              <a:t>Together</a:t>
            </a:r>
          </a:p>
        </p:txBody>
      </p:sp>
      <p:sp>
        <p:nvSpPr>
          <p:cNvPr id="3" name="Content Placeholder 2">
            <a:extLst>
              <a:ext uri="{FF2B5EF4-FFF2-40B4-BE49-F238E27FC236}">
                <a16:creationId xmlns:a16="http://schemas.microsoft.com/office/drawing/2014/main" id="{A8B0ACF0-C99B-8FC1-911B-53228D0342B9}"/>
              </a:ext>
            </a:extLst>
          </p:cNvPr>
          <p:cNvSpPr>
            <a:spLocks noGrp="1"/>
          </p:cNvSpPr>
          <p:nvPr>
            <p:ph idx="1"/>
          </p:nvPr>
        </p:nvSpPr>
        <p:spPr/>
        <p:txBody>
          <a:bodyPr>
            <a:normAutofit/>
          </a:bodyPr>
          <a:lstStyle/>
          <a:p>
            <a:pPr marL="0" indent="0" algn="ctr">
              <a:buNone/>
            </a:pPr>
            <a:endParaRPr lang="en-US" sz="5400" dirty="0"/>
          </a:p>
          <a:p>
            <a:pPr marL="0" indent="0" algn="ctr">
              <a:buNone/>
            </a:pPr>
            <a:r>
              <a:rPr lang="en-US" sz="5400" dirty="0"/>
              <a:t>Send your feedback about the class whenever you want!</a:t>
            </a:r>
          </a:p>
        </p:txBody>
      </p:sp>
      <p:sp>
        <p:nvSpPr>
          <p:cNvPr id="4" name="Slide Number Placeholder 3">
            <a:extLst>
              <a:ext uri="{FF2B5EF4-FFF2-40B4-BE49-F238E27FC236}">
                <a16:creationId xmlns:a16="http://schemas.microsoft.com/office/drawing/2014/main" id="{10BBBDA3-FF62-55E1-0184-D829C952C0AB}"/>
              </a:ext>
            </a:extLst>
          </p:cNvPr>
          <p:cNvSpPr>
            <a:spLocks noGrp="1"/>
          </p:cNvSpPr>
          <p:nvPr>
            <p:ph type="sldNum" sz="quarter" idx="12"/>
          </p:nvPr>
        </p:nvSpPr>
        <p:spPr/>
        <p:txBody>
          <a:bodyPr/>
          <a:lstStyle/>
          <a:p>
            <a:fld id="{0079CAC6-A72B-4EF8-B465-34FA47827E7F}" type="slidenum">
              <a:rPr lang="en-US" smtClean="0"/>
              <a:t>4</a:t>
            </a:fld>
            <a:endParaRPr lang="en-US" dirty="0"/>
          </a:p>
        </p:txBody>
      </p:sp>
      <p:sp>
        <p:nvSpPr>
          <p:cNvPr id="5" name="Footer Placeholder 4">
            <a:extLst>
              <a:ext uri="{FF2B5EF4-FFF2-40B4-BE49-F238E27FC236}">
                <a16:creationId xmlns:a16="http://schemas.microsoft.com/office/drawing/2014/main" id="{F203BBF5-9EBB-38CE-9793-3F7C4BCC8E7E}"/>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842730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A482-6D39-FDCD-3606-DCAA53276CC3}"/>
              </a:ext>
            </a:extLst>
          </p:cNvPr>
          <p:cNvSpPr>
            <a:spLocks noGrp="1"/>
          </p:cNvSpPr>
          <p:nvPr>
            <p:ph type="title"/>
          </p:nvPr>
        </p:nvSpPr>
        <p:spPr/>
        <p:txBody>
          <a:bodyPr/>
          <a:lstStyle/>
          <a:p>
            <a:r>
              <a:rPr lang="en-US" dirty="0"/>
              <a:t>Contact me</a:t>
            </a:r>
          </a:p>
        </p:txBody>
      </p:sp>
      <p:sp>
        <p:nvSpPr>
          <p:cNvPr id="3" name="Content Placeholder 2">
            <a:extLst>
              <a:ext uri="{FF2B5EF4-FFF2-40B4-BE49-F238E27FC236}">
                <a16:creationId xmlns:a16="http://schemas.microsoft.com/office/drawing/2014/main" id="{9F663518-C6BE-8815-A0F7-D20CF30967FF}"/>
              </a:ext>
            </a:extLst>
          </p:cNvPr>
          <p:cNvSpPr>
            <a:spLocks noGrp="1"/>
          </p:cNvSpPr>
          <p:nvPr>
            <p:ph idx="1"/>
          </p:nvPr>
        </p:nvSpPr>
        <p:spPr>
          <a:xfrm>
            <a:off x="1202919" y="2011680"/>
            <a:ext cx="10402272" cy="4206240"/>
          </a:xfrm>
        </p:spPr>
        <p:txBody>
          <a:bodyPr/>
          <a:lstStyle/>
          <a:p>
            <a:r>
              <a:rPr lang="en-US" dirty="0"/>
              <a:t>Gmail: </a:t>
            </a:r>
            <a:r>
              <a:rPr lang="en-US" dirty="0">
                <a:solidFill>
                  <a:schemeClr val="accent6">
                    <a:lumMod val="40000"/>
                    <a:lumOff val="60000"/>
                  </a:schemeClr>
                </a:solidFill>
                <a:hlinkClick r:id="rId2">
                  <a:extLst>
                    <a:ext uri="{A12FA001-AC4F-418D-AE19-62706E023703}">
                      <ahyp:hlinkClr xmlns:ahyp="http://schemas.microsoft.com/office/drawing/2018/hyperlinkcolor" val="tx"/>
                    </a:ext>
                  </a:extLst>
                </a:hlinkClick>
              </a:rPr>
              <a:t>ImanKhaniJazani@gmail.com</a:t>
            </a:r>
            <a:endParaRPr lang="en-US" dirty="0">
              <a:solidFill>
                <a:schemeClr val="accent6">
                  <a:lumMod val="40000"/>
                  <a:lumOff val="60000"/>
                </a:schemeClr>
              </a:solidFill>
            </a:endParaRPr>
          </a:p>
          <a:p>
            <a:r>
              <a:rPr lang="en-US" dirty="0"/>
              <a:t>LinkedIn: </a:t>
            </a:r>
            <a:r>
              <a:rPr lang="en-US" dirty="0">
                <a:solidFill>
                  <a:schemeClr val="accent6">
                    <a:lumMod val="40000"/>
                    <a:lumOff val="60000"/>
                  </a:schemeClr>
                </a:solidFill>
                <a:hlinkClick r:id="rId3">
                  <a:extLst>
                    <a:ext uri="{A12FA001-AC4F-418D-AE19-62706E023703}">
                      <ahyp:hlinkClr xmlns:ahyp="http://schemas.microsoft.com/office/drawing/2018/hyperlinkcolor" val="tx"/>
                    </a:ext>
                  </a:extLst>
                </a:hlinkClick>
              </a:rPr>
              <a:t>https://www.linkedin.com/in/ImanKhaniJazani/</a:t>
            </a:r>
            <a:endParaRPr lang="en-US" dirty="0">
              <a:solidFill>
                <a:schemeClr val="accent6">
                  <a:lumMod val="40000"/>
                  <a:lumOff val="60000"/>
                </a:schemeClr>
              </a:solidFill>
            </a:endParaRPr>
          </a:p>
          <a:p>
            <a:r>
              <a:rPr lang="en-US" dirty="0"/>
              <a:t>Telegram: </a:t>
            </a:r>
            <a:r>
              <a:rPr lang="en-US" dirty="0">
                <a:solidFill>
                  <a:schemeClr val="accent6">
                    <a:lumMod val="40000"/>
                    <a:lumOff val="60000"/>
                  </a:schemeClr>
                </a:solidFill>
              </a:rPr>
              <a:t>@IKJ1992</a:t>
            </a:r>
          </a:p>
        </p:txBody>
      </p:sp>
      <p:sp>
        <p:nvSpPr>
          <p:cNvPr id="4" name="Slide Number Placeholder 3">
            <a:extLst>
              <a:ext uri="{FF2B5EF4-FFF2-40B4-BE49-F238E27FC236}">
                <a16:creationId xmlns:a16="http://schemas.microsoft.com/office/drawing/2014/main" id="{EABEEF49-AEF6-FF69-5817-FBEDB3EC8B16}"/>
              </a:ext>
            </a:extLst>
          </p:cNvPr>
          <p:cNvSpPr>
            <a:spLocks noGrp="1"/>
          </p:cNvSpPr>
          <p:nvPr>
            <p:ph type="sldNum" sz="quarter" idx="12"/>
          </p:nvPr>
        </p:nvSpPr>
        <p:spPr/>
        <p:txBody>
          <a:bodyPr/>
          <a:lstStyle/>
          <a:p>
            <a:fld id="{0079CAC6-A72B-4EF8-B465-34FA47827E7F}" type="slidenum">
              <a:rPr lang="en-US" smtClean="0"/>
              <a:t>5</a:t>
            </a:fld>
            <a:endParaRPr lang="en-US" dirty="0"/>
          </a:p>
        </p:txBody>
      </p:sp>
      <p:pic>
        <p:nvPicPr>
          <p:cNvPr id="6" name="Picture 5">
            <a:extLst>
              <a:ext uri="{FF2B5EF4-FFF2-40B4-BE49-F238E27FC236}">
                <a16:creationId xmlns:a16="http://schemas.microsoft.com/office/drawing/2014/main" id="{A5703549-3DB7-CE04-C1F1-A2B7FCD69004}"/>
              </a:ext>
            </a:extLst>
          </p:cNvPr>
          <p:cNvPicPr>
            <a:picLocks noChangeAspect="1"/>
          </p:cNvPicPr>
          <p:nvPr/>
        </p:nvPicPr>
        <p:blipFill>
          <a:blip r:embed="rId4"/>
          <a:stretch>
            <a:fillRect/>
          </a:stretch>
        </p:blipFill>
        <p:spPr>
          <a:xfrm>
            <a:off x="4910137" y="3797853"/>
            <a:ext cx="7205663" cy="24200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Footer Placeholder 4">
            <a:extLst>
              <a:ext uri="{FF2B5EF4-FFF2-40B4-BE49-F238E27FC236}">
                <a16:creationId xmlns:a16="http://schemas.microsoft.com/office/drawing/2014/main" id="{550FDF0C-558A-AC2C-FC85-DCA32C2D70BB}"/>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4161332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29AF8-2DBE-FCC3-25ED-F4AC9A804F46}"/>
              </a:ext>
            </a:extLst>
          </p:cNvPr>
          <p:cNvSpPr>
            <a:spLocks noGrp="1"/>
          </p:cNvSpPr>
          <p:nvPr>
            <p:ph type="title"/>
          </p:nvPr>
        </p:nvSpPr>
        <p:spPr/>
        <p:txBody>
          <a:bodyPr/>
          <a:lstStyle/>
          <a:p>
            <a:r>
              <a:rPr lang="en-US" dirty="0"/>
              <a:t>Main links for </a:t>
            </a:r>
            <a:r>
              <a:rPr lang="en-US"/>
              <a:t>our class</a:t>
            </a:r>
            <a:endParaRPr lang="en-US" dirty="0"/>
          </a:p>
        </p:txBody>
      </p:sp>
      <p:sp>
        <p:nvSpPr>
          <p:cNvPr id="3" name="Content Placeholder 2">
            <a:extLst>
              <a:ext uri="{FF2B5EF4-FFF2-40B4-BE49-F238E27FC236}">
                <a16:creationId xmlns:a16="http://schemas.microsoft.com/office/drawing/2014/main" id="{01542344-93A8-83A8-A31B-10C9F49E921E}"/>
              </a:ext>
            </a:extLst>
          </p:cNvPr>
          <p:cNvSpPr>
            <a:spLocks noGrp="1"/>
          </p:cNvSpPr>
          <p:nvPr>
            <p:ph idx="1"/>
          </p:nvPr>
        </p:nvSpPr>
        <p:spPr/>
        <p:txBody>
          <a:bodyPr/>
          <a:lstStyle/>
          <a:p>
            <a:r>
              <a:rPr lang="en-US" dirty="0"/>
              <a:t>Telegram group: t.me/SharifPythonSpace1401</a:t>
            </a:r>
          </a:p>
          <a:p>
            <a:r>
              <a:rPr lang="en-US" dirty="0"/>
              <a:t>GitHub organization: github.com/</a:t>
            </a:r>
            <a:r>
              <a:rPr lang="en-US" dirty="0" err="1"/>
              <a:t>SharifPythonSpace</a:t>
            </a:r>
            <a:endParaRPr lang="en-US" dirty="0"/>
          </a:p>
        </p:txBody>
      </p:sp>
      <p:sp>
        <p:nvSpPr>
          <p:cNvPr id="4" name="Slide Number Placeholder 3">
            <a:extLst>
              <a:ext uri="{FF2B5EF4-FFF2-40B4-BE49-F238E27FC236}">
                <a16:creationId xmlns:a16="http://schemas.microsoft.com/office/drawing/2014/main" id="{94D86E94-A2C3-F217-2D4D-E097CD3E8D93}"/>
              </a:ext>
            </a:extLst>
          </p:cNvPr>
          <p:cNvSpPr>
            <a:spLocks noGrp="1"/>
          </p:cNvSpPr>
          <p:nvPr>
            <p:ph type="sldNum" sz="quarter" idx="12"/>
          </p:nvPr>
        </p:nvSpPr>
        <p:spPr/>
        <p:txBody>
          <a:bodyPr/>
          <a:lstStyle/>
          <a:p>
            <a:fld id="{0079CAC6-A72B-4EF8-B465-34FA47827E7F}" type="slidenum">
              <a:rPr lang="en-US" smtClean="0"/>
              <a:t>6</a:t>
            </a:fld>
            <a:endParaRPr lang="en-US" dirty="0"/>
          </a:p>
        </p:txBody>
      </p:sp>
      <p:sp>
        <p:nvSpPr>
          <p:cNvPr id="5" name="Footer Placeholder 4">
            <a:extLst>
              <a:ext uri="{FF2B5EF4-FFF2-40B4-BE49-F238E27FC236}">
                <a16:creationId xmlns:a16="http://schemas.microsoft.com/office/drawing/2014/main" id="{631ED53A-7013-0F69-5EBF-C349AE546C37}"/>
              </a:ext>
            </a:extLst>
          </p:cNvPr>
          <p:cNvSpPr>
            <a:spLocks noGrp="1"/>
          </p:cNvSpPr>
          <p:nvPr>
            <p:ph type="ftr" sz="quarter" idx="11"/>
          </p:nvPr>
        </p:nvSpPr>
        <p:spPr/>
        <p:txBody>
          <a:bodyPr/>
          <a:lstStyle/>
          <a:p>
            <a:r>
              <a:rPr lang="en-US"/>
              <a:t>Fundamental Programming with Python</a:t>
            </a:r>
            <a:endParaRPr lang="en-US" dirty="0"/>
          </a:p>
        </p:txBody>
      </p:sp>
      <p:pic>
        <p:nvPicPr>
          <p:cNvPr id="7" name="Picture 6">
            <a:extLst>
              <a:ext uri="{FF2B5EF4-FFF2-40B4-BE49-F238E27FC236}">
                <a16:creationId xmlns:a16="http://schemas.microsoft.com/office/drawing/2014/main" id="{5E63F2CC-0B60-7D12-8021-2EADA451A1C4}"/>
              </a:ext>
            </a:extLst>
          </p:cNvPr>
          <p:cNvPicPr>
            <a:picLocks noChangeAspect="1"/>
          </p:cNvPicPr>
          <p:nvPr/>
        </p:nvPicPr>
        <p:blipFill>
          <a:blip r:embed="rId2"/>
          <a:stretch>
            <a:fillRect/>
          </a:stretch>
        </p:blipFill>
        <p:spPr>
          <a:xfrm>
            <a:off x="4573567" y="3429000"/>
            <a:ext cx="2505075" cy="32770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6215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FC432-A453-870C-34F6-F5AB1E824DD3}"/>
              </a:ext>
            </a:extLst>
          </p:cNvPr>
          <p:cNvSpPr>
            <a:spLocks noGrp="1"/>
          </p:cNvSpPr>
          <p:nvPr>
            <p:ph type="title"/>
          </p:nvPr>
        </p:nvSpPr>
        <p:spPr/>
        <p:txBody>
          <a:bodyPr/>
          <a:lstStyle/>
          <a:p>
            <a:r>
              <a:rPr lang="en-US" dirty="0"/>
              <a:t>Review the Last Lecture</a:t>
            </a:r>
          </a:p>
        </p:txBody>
      </p:sp>
      <p:sp>
        <p:nvSpPr>
          <p:cNvPr id="4" name="Slide Number Placeholder 3">
            <a:extLst>
              <a:ext uri="{FF2B5EF4-FFF2-40B4-BE49-F238E27FC236}">
                <a16:creationId xmlns:a16="http://schemas.microsoft.com/office/drawing/2014/main" id="{872D2B23-7846-DE1D-E096-383132454A1B}"/>
              </a:ext>
            </a:extLst>
          </p:cNvPr>
          <p:cNvSpPr>
            <a:spLocks noGrp="1"/>
          </p:cNvSpPr>
          <p:nvPr>
            <p:ph type="sldNum" sz="quarter" idx="12"/>
          </p:nvPr>
        </p:nvSpPr>
        <p:spPr/>
        <p:txBody>
          <a:bodyPr/>
          <a:lstStyle/>
          <a:p>
            <a:fld id="{0079CAC6-A72B-4EF8-B465-34FA47827E7F}" type="slidenum">
              <a:rPr lang="en-US" smtClean="0"/>
              <a:t>7</a:t>
            </a:fld>
            <a:endParaRPr lang="en-US" dirty="0"/>
          </a:p>
        </p:txBody>
      </p:sp>
      <p:sp>
        <p:nvSpPr>
          <p:cNvPr id="2" name="Footer Placeholder 1">
            <a:extLst>
              <a:ext uri="{FF2B5EF4-FFF2-40B4-BE49-F238E27FC236}">
                <a16:creationId xmlns:a16="http://schemas.microsoft.com/office/drawing/2014/main" id="{88F3A02B-EBDE-A1C4-048E-E606628F0D93}"/>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3962216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8BE04-5AE0-129D-87A1-B67717A13F19}"/>
              </a:ext>
            </a:extLst>
          </p:cNvPr>
          <p:cNvSpPr>
            <a:spLocks noGrp="1"/>
          </p:cNvSpPr>
          <p:nvPr>
            <p:ph type="title"/>
          </p:nvPr>
        </p:nvSpPr>
        <p:spPr/>
        <p:txBody>
          <a:bodyPr/>
          <a:lstStyle/>
          <a:p>
            <a:r>
              <a:rPr lang="en-US" dirty="0"/>
              <a:t>Language!</a:t>
            </a:r>
          </a:p>
        </p:txBody>
      </p:sp>
      <p:pic>
        <p:nvPicPr>
          <p:cNvPr id="9" name="Content Placeholder 8">
            <a:extLst>
              <a:ext uri="{FF2B5EF4-FFF2-40B4-BE49-F238E27FC236}">
                <a16:creationId xmlns:a16="http://schemas.microsoft.com/office/drawing/2014/main" id="{F20C62F2-7985-D1AC-8BA3-6AA7A618A53F}"/>
              </a:ext>
            </a:extLst>
          </p:cNvPr>
          <p:cNvPicPr>
            <a:picLocks noGrp="1" noChangeAspect="1"/>
          </p:cNvPicPr>
          <p:nvPr>
            <p:ph idx="1"/>
          </p:nvPr>
        </p:nvPicPr>
        <p:blipFill>
          <a:blip r:embed="rId2"/>
          <a:stretch>
            <a:fillRect/>
          </a:stretch>
        </p:blipFill>
        <p:spPr>
          <a:xfrm>
            <a:off x="1892611" y="1856122"/>
            <a:ext cx="7841844" cy="5001878"/>
          </a:xfrm>
        </p:spPr>
      </p:pic>
      <p:sp>
        <p:nvSpPr>
          <p:cNvPr id="3" name="Footer Placeholder 2">
            <a:extLst>
              <a:ext uri="{FF2B5EF4-FFF2-40B4-BE49-F238E27FC236}">
                <a16:creationId xmlns:a16="http://schemas.microsoft.com/office/drawing/2014/main" id="{B0ED330E-FB10-CC82-1855-010A6AFCCEC9}"/>
              </a:ext>
            </a:extLst>
          </p:cNvPr>
          <p:cNvSpPr>
            <a:spLocks noGrp="1"/>
          </p:cNvSpPr>
          <p:nvPr>
            <p:ph type="ftr" sz="quarter" idx="11"/>
          </p:nvPr>
        </p:nvSpPr>
        <p:spPr/>
        <p:txBody>
          <a:bodyPr/>
          <a:lstStyle/>
          <a:p>
            <a:r>
              <a:rPr lang="en-US"/>
              <a:t>Fundamental Programming with Python</a:t>
            </a:r>
            <a:endParaRPr lang="en-US" dirty="0"/>
          </a:p>
        </p:txBody>
      </p:sp>
      <p:sp>
        <p:nvSpPr>
          <p:cNvPr id="4" name="Slide Number Placeholder 3">
            <a:extLst>
              <a:ext uri="{FF2B5EF4-FFF2-40B4-BE49-F238E27FC236}">
                <a16:creationId xmlns:a16="http://schemas.microsoft.com/office/drawing/2014/main" id="{5A6FCB98-0B56-61C9-3F1F-28D697D494AB}"/>
              </a:ext>
            </a:extLst>
          </p:cNvPr>
          <p:cNvSpPr>
            <a:spLocks noGrp="1"/>
          </p:cNvSpPr>
          <p:nvPr>
            <p:ph type="sldNum" sz="quarter" idx="12"/>
          </p:nvPr>
        </p:nvSpPr>
        <p:spPr/>
        <p:txBody>
          <a:bodyPr/>
          <a:lstStyle/>
          <a:p>
            <a:fld id="{0079CAC6-A72B-4EF8-B465-34FA47827E7F}" type="slidenum">
              <a:rPr lang="en-US" smtClean="0"/>
              <a:t>8</a:t>
            </a:fld>
            <a:endParaRPr lang="en-US" dirty="0"/>
          </a:p>
        </p:txBody>
      </p:sp>
    </p:spTree>
    <p:extLst>
      <p:ext uri="{BB962C8B-B14F-4D97-AF65-F5344CB8AC3E}">
        <p14:creationId xmlns:p14="http://schemas.microsoft.com/office/powerpoint/2010/main" val="377040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98D6-7A9C-162D-C5DB-5E967F002229}"/>
              </a:ext>
            </a:extLst>
          </p:cNvPr>
          <p:cNvSpPr>
            <a:spLocks noGrp="1"/>
          </p:cNvSpPr>
          <p:nvPr>
            <p:ph type="title"/>
          </p:nvPr>
        </p:nvSpPr>
        <p:spPr/>
        <p:txBody>
          <a:bodyPr/>
          <a:lstStyle/>
          <a:p>
            <a:r>
              <a:rPr lang="en-US" dirty="0"/>
              <a:t>Do you know about its applications?</a:t>
            </a:r>
          </a:p>
        </p:txBody>
      </p:sp>
      <p:pic>
        <p:nvPicPr>
          <p:cNvPr id="10" name="Content Placeholder 9">
            <a:extLst>
              <a:ext uri="{FF2B5EF4-FFF2-40B4-BE49-F238E27FC236}">
                <a16:creationId xmlns:a16="http://schemas.microsoft.com/office/drawing/2014/main" id="{ABE8BFFB-5ADD-46E4-97C1-07E004E8FC21}"/>
              </a:ext>
            </a:extLst>
          </p:cNvPr>
          <p:cNvPicPr>
            <a:picLocks noGrp="1" noChangeAspect="1"/>
          </p:cNvPicPr>
          <p:nvPr>
            <p:ph idx="1"/>
          </p:nvPr>
        </p:nvPicPr>
        <p:blipFill>
          <a:blip r:embed="rId2"/>
          <a:stretch>
            <a:fillRect/>
          </a:stretch>
        </p:blipFill>
        <p:spPr>
          <a:xfrm>
            <a:off x="2075899" y="2011363"/>
            <a:ext cx="8038614" cy="4206875"/>
          </a:xfrm>
        </p:spPr>
      </p:pic>
      <p:sp>
        <p:nvSpPr>
          <p:cNvPr id="4" name="Slide Number Placeholder 3">
            <a:extLst>
              <a:ext uri="{FF2B5EF4-FFF2-40B4-BE49-F238E27FC236}">
                <a16:creationId xmlns:a16="http://schemas.microsoft.com/office/drawing/2014/main" id="{58F41133-E423-BC64-0577-329B9D774C39}"/>
              </a:ext>
            </a:extLst>
          </p:cNvPr>
          <p:cNvSpPr>
            <a:spLocks noGrp="1"/>
          </p:cNvSpPr>
          <p:nvPr>
            <p:ph type="sldNum" sz="quarter" idx="12"/>
          </p:nvPr>
        </p:nvSpPr>
        <p:spPr/>
        <p:txBody>
          <a:bodyPr/>
          <a:lstStyle/>
          <a:p>
            <a:fld id="{0079CAC6-A72B-4EF8-B465-34FA47827E7F}" type="slidenum">
              <a:rPr lang="en-US" smtClean="0"/>
              <a:t>9</a:t>
            </a:fld>
            <a:endParaRPr lang="en-US" dirty="0"/>
          </a:p>
        </p:txBody>
      </p:sp>
      <p:sp>
        <p:nvSpPr>
          <p:cNvPr id="5" name="Footer Placeholder 4">
            <a:extLst>
              <a:ext uri="{FF2B5EF4-FFF2-40B4-BE49-F238E27FC236}">
                <a16:creationId xmlns:a16="http://schemas.microsoft.com/office/drawing/2014/main" id="{E4784F55-6A9E-36BA-5C25-6425B3C02B19}"/>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286988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BD5B5"/>
      </a:hlink>
      <a:folHlink>
        <a:srgbClr val="FE66FF"/>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TF11977135_Playground rules presentation_RVA_v3.potx" id="{07413DCF-3AC5-4C70-87BD-941AEA8469DA}" vid="{4E9FF052-B545-4DF9-BE6D-6A74F8F6AE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8AC8BD7-946A-4C17-A395-21CB0265D7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E42AFF-377A-47D3-84EF-20B0692369E9}">
  <ds:schemaRefs>
    <ds:schemaRef ds:uri="http://schemas.microsoft.com/sharepoint/v3/contenttype/forms"/>
  </ds:schemaRefs>
</ds:datastoreItem>
</file>

<file path=customXml/itemProps3.xml><?xml version="1.0" encoding="utf-8"?>
<ds:datastoreItem xmlns:ds="http://schemas.openxmlformats.org/officeDocument/2006/customXml" ds:itemID="{2A9B77A0-8658-45E5-8D19-24559500539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 review of playground rules</Template>
  <TotalTime>8248</TotalTime>
  <Words>779</Words>
  <Application>Microsoft Office PowerPoint</Application>
  <PresentationFormat>Widescreen</PresentationFormat>
  <Paragraphs>184</Paragraphs>
  <Slides>35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-apple-system</vt:lpstr>
      <vt:lpstr>Arial</vt:lpstr>
      <vt:lpstr>Calibri</vt:lpstr>
      <vt:lpstr>Corbel</vt:lpstr>
      <vt:lpstr>Courier New</vt:lpstr>
      <vt:lpstr>Kalameh</vt:lpstr>
      <vt:lpstr>Wingdings</vt:lpstr>
      <vt:lpstr>Banded</vt:lpstr>
      <vt:lpstr>Introduction to Computer Systems</vt:lpstr>
      <vt:lpstr>Last lecture</vt:lpstr>
      <vt:lpstr>Today</vt:lpstr>
      <vt:lpstr>Together</vt:lpstr>
      <vt:lpstr>Contact me</vt:lpstr>
      <vt:lpstr>Main links for our class</vt:lpstr>
      <vt:lpstr>Review the Last Lecture</vt:lpstr>
      <vt:lpstr>Language!</vt:lpstr>
      <vt:lpstr>Do you know about its applications?</vt:lpstr>
      <vt:lpstr>History of Computation and Computers</vt:lpstr>
      <vt:lpstr>From computing…</vt:lpstr>
      <vt:lpstr>From computing…</vt:lpstr>
      <vt:lpstr>From computing…</vt:lpstr>
      <vt:lpstr>Timeline</vt:lpstr>
      <vt:lpstr>Pascaline</vt:lpstr>
      <vt:lpstr>Punched card</vt:lpstr>
      <vt:lpstr>Punch card machine</vt:lpstr>
      <vt:lpstr>Vacuum tube computers</vt:lpstr>
      <vt:lpstr>UNIVAC (UNIVersal Automatic Computer)</vt:lpstr>
      <vt:lpstr>Course plan</vt:lpstr>
      <vt:lpstr>Be in path</vt:lpstr>
      <vt:lpstr>TAs plan</vt:lpstr>
      <vt:lpstr>MANY Thanks to…</vt:lpstr>
      <vt:lpstr>Discussion about Python in Research and Industries</vt:lpstr>
      <vt:lpstr>What is programming?</vt:lpstr>
      <vt:lpstr>What is Python?</vt:lpstr>
      <vt:lpstr>Do you know about its applications?</vt:lpstr>
      <vt:lpstr>Why we use Python?</vt:lpstr>
      <vt:lpstr>Language!</vt:lpstr>
      <vt:lpstr>How to use Python?</vt:lpstr>
      <vt:lpstr>First, install Python</vt:lpstr>
      <vt:lpstr>Second, install visual studio code (vscode)</vt:lpstr>
      <vt:lpstr>Third, register in GitHub</vt:lpstr>
      <vt:lpstr>Fourth, install Git</vt:lpstr>
      <vt:lpstr>Lecture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Iman Khani Jazani</dc:creator>
  <cp:lastModifiedBy>Iman Khani Jazani</cp:lastModifiedBy>
  <cp:revision>56</cp:revision>
  <dcterms:created xsi:type="dcterms:W3CDTF">2023-01-30T22:07:53Z</dcterms:created>
  <dcterms:modified xsi:type="dcterms:W3CDTF">2023-02-13T03:51:51Z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